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43219688" cy="24310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42" userDrawn="1">
          <p15:clr>
            <a:srgbClr val="A4A3A4"/>
          </p15:clr>
        </p15:guide>
        <p15:guide id="2" pos="13617" userDrawn="1">
          <p15:clr>
            <a:srgbClr val="A4A3A4"/>
          </p15:clr>
        </p15:guide>
        <p15:guide id="3" orient="horz" pos="7660" userDrawn="1">
          <p15:clr>
            <a:srgbClr val="A4A3A4"/>
          </p15:clr>
        </p15:guide>
        <p15:guide id="4" pos="136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98A"/>
    <a:srgbClr val="CB91BE"/>
    <a:srgbClr val="1B75BB"/>
    <a:srgbClr val="009B9B"/>
    <a:srgbClr val="00E4AE"/>
    <a:srgbClr val="F6A529"/>
    <a:srgbClr val="36236B"/>
    <a:srgbClr val="121239"/>
    <a:srgbClr val="8C98A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59CF17-415B-AAFE-0C28-F6D858A5727B}" v="27" dt="2024-05-29T19:28:07.120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27" d="100"/>
          <a:sy n="27" d="100"/>
        </p:scale>
        <p:origin x="1212" y="156"/>
      </p:cViewPr>
      <p:guideLst>
        <p:guide orient="horz" pos="9642"/>
        <p:guide pos="13617"/>
        <p:guide orient="horz" pos="7660"/>
        <p:guide pos="136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A844740D-61C1-4577-A706-E11A3B525477}" type="presOf" srcId="{0447B9C5-C46F-4F58-9F46-78A43B295470}" destId="{BD9E120E-77A3-4322-954F-B5409AE16AE3}" srcOrd="0" destOrd="0" presId="urn:microsoft.com/office/officeart/2008/layout/AlternatingHexagons"/>
    <dgm:cxn modelId="{1387C61C-43FF-47AE-9BC9-798CD79EF2B3}" type="presOf" srcId="{FAEFFFF1-E759-4844-8979-E5F067EACA73}" destId="{500A7FF5-4A0C-4872-BC31-B7E62312AE29}" srcOrd="0" destOrd="0" presId="urn:microsoft.com/office/officeart/2008/layout/AlternatingHexagons"/>
    <dgm:cxn modelId="{0EA4CD26-3FE3-4B78-AC6D-53A9ED2671A2}" type="presOf" srcId="{4536C284-E38F-4FC7-997A-F736F1E844DE}" destId="{24F31F2A-2CC6-4895-9FF0-C0423B70940D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B37AFB3D-2213-4843-B611-0CDE7AD9B7CA}" type="presOf" srcId="{E1666081-CBDD-4799-855A-B5DABF24F0AF}" destId="{ED0C11F6-8E03-4228-8D1A-1D07CD52FADA}" srcOrd="0" destOrd="0" presId="urn:microsoft.com/office/officeart/2008/layout/AlternatingHexagons"/>
    <dgm:cxn modelId="{146D497B-9093-4DF2-8692-17FAF0DA7239}" type="presOf" srcId="{85629305-82FE-4B1C-B2A4-9756F91B9C86}" destId="{5FB082F6-01B3-45C4-923D-4DBE7BC7C2D4}" srcOrd="0" destOrd="0" presId="urn:microsoft.com/office/officeart/2008/layout/AlternatingHexagons"/>
    <dgm:cxn modelId="{CF794A8A-61FA-4428-B57B-F5B32491F491}" type="presOf" srcId="{9D7C8450-2CB1-404B-BEFE-86DE8A72A389}" destId="{7D4E20AA-37E2-47A8-8707-235F6B707C50}" srcOrd="0" destOrd="0" presId="urn:microsoft.com/office/officeart/2008/layout/AlternatingHexagons"/>
    <dgm:cxn modelId="{C2CFA28B-A09D-4A9E-BA9C-7FEBDC5B0247}" type="presOf" srcId="{91BFDAFC-9B8D-4C30-A3E0-0DDBC29F125B}" destId="{D696DBB9-0FDA-43E8-AA8C-AFE5F4E42050}" srcOrd="0" destOrd="0" presId="urn:microsoft.com/office/officeart/2008/layout/AlternatingHexagons"/>
    <dgm:cxn modelId="{D4398C8D-A801-4A3E-82EE-1571DF53A7D5}" type="presOf" srcId="{8DDE6482-63D6-40FA-B1D3-4D6606DFFB2E}" destId="{6C5E8407-9B96-4DA8-9D52-77FC17D80D09}" srcOrd="0" destOrd="0" presId="urn:microsoft.com/office/officeart/2008/layout/AlternatingHexagons"/>
    <dgm:cxn modelId="{06ED8D8E-781B-4D70-8421-392F0E76E389}" type="presOf" srcId="{FD0A78A0-965B-4065-8758-5136EB7B1EF5}" destId="{996E4A34-0C3A-4AB3-9A6E-933F938C660A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769988A2-BC25-40D5-BE2C-4DE5D2216090}" type="presOf" srcId="{6791A10F-9059-4429-859B-C4D2A16A4B91}" destId="{AA8196C0-A443-483A-8E14-ED00FAF03801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F334BD37-0169-413B-9A3F-D97209B83A66}" type="presParOf" srcId="{5FB082F6-01B3-45C4-923D-4DBE7BC7C2D4}" destId="{1A35AF1F-F776-4747-A309-2F399B534B82}" srcOrd="0" destOrd="0" presId="urn:microsoft.com/office/officeart/2008/layout/AlternatingHexagons"/>
    <dgm:cxn modelId="{7C167956-EA82-405C-8FAE-0BFF0AE7D154}" type="presParOf" srcId="{1A35AF1F-F776-4747-A309-2F399B534B82}" destId="{ED0C11F6-8E03-4228-8D1A-1D07CD52FADA}" srcOrd="0" destOrd="0" presId="urn:microsoft.com/office/officeart/2008/layout/AlternatingHexagons"/>
    <dgm:cxn modelId="{2A053FE3-66AE-4415-ACFE-904B6768954F}" type="presParOf" srcId="{1A35AF1F-F776-4747-A309-2F399B534B82}" destId="{AA8196C0-A443-483A-8E14-ED00FAF03801}" srcOrd="1" destOrd="0" presId="urn:microsoft.com/office/officeart/2008/layout/AlternatingHexagons"/>
    <dgm:cxn modelId="{EC41C5BD-3A98-4C80-A952-9741D8D7D668}" type="presParOf" srcId="{1A35AF1F-F776-4747-A309-2F399B534B82}" destId="{166EE7C5-B903-45D8-8383-EFC2A157A92B}" srcOrd="2" destOrd="0" presId="urn:microsoft.com/office/officeart/2008/layout/AlternatingHexagons"/>
    <dgm:cxn modelId="{3E175172-0644-437D-9CC8-1945C76387C9}" type="presParOf" srcId="{1A35AF1F-F776-4747-A309-2F399B534B82}" destId="{5A789BA3-5BDC-47A3-9C48-BBFDCB96E628}" srcOrd="3" destOrd="0" presId="urn:microsoft.com/office/officeart/2008/layout/AlternatingHexagons"/>
    <dgm:cxn modelId="{F8EBD667-6614-40CE-9769-BF8862B447AF}" type="presParOf" srcId="{1A35AF1F-F776-4747-A309-2F399B534B82}" destId="{500A7FF5-4A0C-4872-BC31-B7E62312AE29}" srcOrd="4" destOrd="0" presId="urn:microsoft.com/office/officeart/2008/layout/AlternatingHexagons"/>
    <dgm:cxn modelId="{75EA51E4-4345-44AE-A5D5-22D4E103259E}" type="presParOf" srcId="{5FB082F6-01B3-45C4-923D-4DBE7BC7C2D4}" destId="{98D6BEB7-33C8-4191-85EA-49243A6AA5BB}" srcOrd="1" destOrd="0" presId="urn:microsoft.com/office/officeart/2008/layout/AlternatingHexagons"/>
    <dgm:cxn modelId="{BE7824BF-5F50-43FA-9AF4-14D95F268946}" type="presParOf" srcId="{5FB082F6-01B3-45C4-923D-4DBE7BC7C2D4}" destId="{A69BE243-3BD2-4C05-B358-9C65D08C6FED}" srcOrd="2" destOrd="0" presId="urn:microsoft.com/office/officeart/2008/layout/AlternatingHexagons"/>
    <dgm:cxn modelId="{828427C4-95C7-43DE-BF4A-46D3CFEAED92}" type="presParOf" srcId="{A69BE243-3BD2-4C05-B358-9C65D08C6FED}" destId="{24F31F2A-2CC6-4895-9FF0-C0423B70940D}" srcOrd="0" destOrd="0" presId="urn:microsoft.com/office/officeart/2008/layout/AlternatingHexagons"/>
    <dgm:cxn modelId="{F27036C5-700A-4166-9717-FAF4E43441E4}" type="presParOf" srcId="{A69BE243-3BD2-4C05-B358-9C65D08C6FED}" destId="{996E4A34-0C3A-4AB3-9A6E-933F938C660A}" srcOrd="1" destOrd="0" presId="urn:microsoft.com/office/officeart/2008/layout/AlternatingHexagons"/>
    <dgm:cxn modelId="{10328864-EDD8-44B3-AFAF-563E6EA341CB}" type="presParOf" srcId="{A69BE243-3BD2-4C05-B358-9C65D08C6FED}" destId="{FCA0C7B2-6A53-4EDB-AE9F-0E4BAB9A78EE}" srcOrd="2" destOrd="0" presId="urn:microsoft.com/office/officeart/2008/layout/AlternatingHexagons"/>
    <dgm:cxn modelId="{774CA226-EB6A-44BF-9005-FDACB26A8D36}" type="presParOf" srcId="{A69BE243-3BD2-4C05-B358-9C65D08C6FED}" destId="{69036681-9B5D-439B-B834-E7A34888368F}" srcOrd="3" destOrd="0" presId="urn:microsoft.com/office/officeart/2008/layout/AlternatingHexagons"/>
    <dgm:cxn modelId="{7B1354B2-819B-46A0-8DC9-48C3102FC00D}" type="presParOf" srcId="{A69BE243-3BD2-4C05-B358-9C65D08C6FED}" destId="{6C5E8407-9B96-4DA8-9D52-77FC17D80D09}" srcOrd="4" destOrd="0" presId="urn:microsoft.com/office/officeart/2008/layout/AlternatingHexagons"/>
    <dgm:cxn modelId="{5A56D019-2D35-4D2A-A906-E05FFCA6A43A}" type="presParOf" srcId="{5FB082F6-01B3-45C4-923D-4DBE7BC7C2D4}" destId="{C635EDD0-6CC5-4D19-BBD4-E7976FFCB000}" srcOrd="3" destOrd="0" presId="urn:microsoft.com/office/officeart/2008/layout/AlternatingHexagons"/>
    <dgm:cxn modelId="{B93B6A89-1B26-48B3-8B97-F8B11D30378C}" type="presParOf" srcId="{5FB082F6-01B3-45C4-923D-4DBE7BC7C2D4}" destId="{A47D13F5-1AD7-4E7A-9FED-020AD2B84A36}" srcOrd="4" destOrd="0" presId="urn:microsoft.com/office/officeart/2008/layout/AlternatingHexagons"/>
    <dgm:cxn modelId="{C112B687-D734-4842-AA93-34E3D82B4A09}" type="presParOf" srcId="{A47D13F5-1AD7-4E7A-9FED-020AD2B84A36}" destId="{7D4E20AA-37E2-47A8-8707-235F6B707C50}" srcOrd="0" destOrd="0" presId="urn:microsoft.com/office/officeart/2008/layout/AlternatingHexagons"/>
    <dgm:cxn modelId="{E32402D6-9841-4579-99C9-03F7724D04F9}" type="presParOf" srcId="{A47D13F5-1AD7-4E7A-9FED-020AD2B84A36}" destId="{D696DBB9-0FDA-43E8-AA8C-AFE5F4E42050}" srcOrd="1" destOrd="0" presId="urn:microsoft.com/office/officeart/2008/layout/AlternatingHexagons"/>
    <dgm:cxn modelId="{2814EF56-C34D-41AF-B4C1-03C885FB14E5}" type="presParOf" srcId="{A47D13F5-1AD7-4E7A-9FED-020AD2B84A36}" destId="{4E263A7D-70B4-4EC2-8350-C1AE5941212C}" srcOrd="2" destOrd="0" presId="urn:microsoft.com/office/officeart/2008/layout/AlternatingHexagons"/>
    <dgm:cxn modelId="{E5DA1AEE-CC5E-4C6E-AE5C-03E0C6BEAE4B}" type="presParOf" srcId="{A47D13F5-1AD7-4E7A-9FED-020AD2B84A36}" destId="{91A3D77E-9B02-4808-A3EF-CE0C856FC289}" srcOrd="3" destOrd="0" presId="urn:microsoft.com/office/officeart/2008/layout/AlternatingHexagons"/>
    <dgm:cxn modelId="{E6332E4B-C820-499A-9A0D-98F723D5B84B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2091057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187708"/>
        <a:ext cx="716339" cy="823378"/>
      </dsp:txXfrm>
    </dsp:sp>
    <dsp:sp modelId="{AA8196C0-A443-483A-8E14-ED00FAF03801}">
      <dsp:nvSpPr>
        <dsp:cNvPr id="0" name=""/>
        <dsp:cNvSpPr/>
      </dsp:nvSpPr>
      <dsp:spPr>
        <a:xfrm>
          <a:off x="3241076" y="240539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40539"/>
        <a:ext cx="1334950" cy="717715"/>
      </dsp:txXfrm>
    </dsp:sp>
    <dsp:sp modelId="{500A7FF5-4A0C-4872-BC31-B7E62312AE29}">
      <dsp:nvSpPr>
        <dsp:cNvPr id="0" name=""/>
        <dsp:cNvSpPr/>
      </dsp:nvSpPr>
      <dsp:spPr>
        <a:xfrm rot="5400000">
          <a:off x="967114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187708"/>
        <a:ext cx="716339" cy="823378"/>
      </dsp:txXfrm>
    </dsp:sp>
    <dsp:sp modelId="{24F31F2A-2CC6-4895-9FF0-C0423B70940D}">
      <dsp:nvSpPr>
        <dsp:cNvPr id="0" name=""/>
        <dsp:cNvSpPr/>
      </dsp:nvSpPr>
      <dsp:spPr>
        <a:xfrm rot="5400000">
          <a:off x="1526932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1766858" y="1203036"/>
        <a:ext cx="716339" cy="823378"/>
      </dsp:txXfrm>
    </dsp:sp>
    <dsp:sp modelId="{996E4A34-0C3A-4AB3-9A6E-933F938C660A}">
      <dsp:nvSpPr>
        <dsp:cNvPr id="0" name=""/>
        <dsp:cNvSpPr/>
      </dsp:nvSpPr>
      <dsp:spPr>
        <a:xfrm>
          <a:off x="269734" y="1255867"/>
          <a:ext cx="1291887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269734" y="1255867"/>
        <a:ext cx="1291887" cy="717715"/>
      </dsp:txXfrm>
    </dsp:sp>
    <dsp:sp modelId="{6C5E8407-9B96-4DA8-9D52-77FC17D80D09}">
      <dsp:nvSpPr>
        <dsp:cNvPr id="0" name=""/>
        <dsp:cNvSpPr/>
      </dsp:nvSpPr>
      <dsp:spPr>
        <a:xfrm rot="5400000">
          <a:off x="2650875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890801" y="1203036"/>
        <a:ext cx="716339" cy="823378"/>
      </dsp:txXfrm>
    </dsp:sp>
    <dsp:sp modelId="{7D4E20AA-37E2-47A8-8707-235F6B707C50}">
      <dsp:nvSpPr>
        <dsp:cNvPr id="0" name=""/>
        <dsp:cNvSpPr/>
      </dsp:nvSpPr>
      <dsp:spPr>
        <a:xfrm rot="5400000">
          <a:off x="2091057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 dirty="0"/>
            <a:t> </a:t>
          </a:r>
          <a:endParaRPr lang="en-CA" sz="3900" kern="1200" dirty="0"/>
        </a:p>
      </dsp:txBody>
      <dsp:txXfrm rot="-5400000">
        <a:off x="2330983" y="2218364"/>
        <a:ext cx="716339" cy="823378"/>
      </dsp:txXfrm>
    </dsp:sp>
    <dsp:sp modelId="{D696DBB9-0FDA-43E8-AA8C-AFE5F4E42050}">
      <dsp:nvSpPr>
        <dsp:cNvPr id="0" name=""/>
        <dsp:cNvSpPr/>
      </dsp:nvSpPr>
      <dsp:spPr>
        <a:xfrm>
          <a:off x="3241076" y="2271195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400" kern="1200" dirty="0"/>
            <a:t> </a:t>
          </a:r>
          <a:endParaRPr lang="en-CA" sz="3400" kern="1200" dirty="0"/>
        </a:p>
      </dsp:txBody>
      <dsp:txXfrm>
        <a:off x="3241076" y="2271195"/>
        <a:ext cx="1334950" cy="717715"/>
      </dsp:txXfrm>
    </dsp:sp>
    <dsp:sp modelId="{BD9E120E-77A3-4322-954F-B5409AE16AE3}">
      <dsp:nvSpPr>
        <dsp:cNvPr id="0" name=""/>
        <dsp:cNvSpPr/>
      </dsp:nvSpPr>
      <dsp:spPr>
        <a:xfrm rot="5400000">
          <a:off x="967114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2218364"/>
        <a:ext cx="716339" cy="823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7098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DB35D1-C581-464C-819E-F2FBDDE150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" y="-100"/>
            <a:ext cx="43219681" cy="24311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B0D1BC-6C87-4F00-B041-9E82B23537B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11" y="0"/>
            <a:ext cx="43222587" cy="451664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630" y="355079"/>
            <a:ext cx="30747892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800" b="1" dirty="0">
                <a:solidFill>
                  <a:srgbClr val="4E298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8800" b="1" dirty="0" err="1">
                <a:solidFill>
                  <a:srgbClr val="4E298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8800" b="1" dirty="0">
                <a:solidFill>
                  <a:srgbClr val="4E298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</a:t>
            </a:r>
            <a:endParaRPr lang="en-AU" sz="8800" dirty="0">
              <a:solidFill>
                <a:srgbClr val="4E298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2460" y="1812052"/>
            <a:ext cx="30714061" cy="2440329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t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Tahoma"/>
                <a:ea typeface="Tahoma"/>
                <a:cs typeface="Tahoma"/>
              </a:rPr>
              <a:t>e.g., </a:t>
            </a:r>
            <a:r>
              <a:rPr lang="en-AU" sz="2800" u="sng" dirty="0">
                <a:latin typeface="Tahoma"/>
                <a:ea typeface="Tahoma"/>
                <a:cs typeface="Tahoma"/>
              </a:rPr>
              <a:t>B. SMITH</a:t>
            </a:r>
            <a:r>
              <a:rPr lang="en-US" sz="2800" baseline="30000" dirty="0">
                <a:latin typeface="Tahoma"/>
                <a:ea typeface="Tahoma"/>
                <a:cs typeface="Tahoma"/>
              </a:rPr>
              <a:t>1</a:t>
            </a:r>
            <a:r>
              <a:rPr lang="en-AU" sz="2800" dirty="0">
                <a:latin typeface="Tahoma"/>
                <a:ea typeface="Tahoma"/>
                <a:cs typeface="Tahoma"/>
              </a:rPr>
              <a:t>, N. HARRISON</a:t>
            </a:r>
            <a:r>
              <a:rPr lang="en-US" sz="2800" baseline="30000" dirty="0">
                <a:latin typeface="Tahoma"/>
                <a:ea typeface="Tahoma"/>
                <a:cs typeface="Tahoma"/>
              </a:rPr>
              <a:t>2 </a:t>
            </a:r>
            <a:r>
              <a:rPr lang="en-AU" sz="2800" dirty="0">
                <a:latin typeface="Tahoma"/>
                <a:ea typeface="Tahoma"/>
                <a:cs typeface="Tahoma"/>
              </a:rPr>
              <a:t>and P. MATTHEWS</a:t>
            </a:r>
            <a:r>
              <a:rPr lang="en-US" sz="2800" baseline="30000" dirty="0">
                <a:latin typeface="Tahoma"/>
                <a:ea typeface="Tahoma"/>
                <a:cs typeface="Tahoma"/>
              </a:rPr>
              <a:t>2</a:t>
            </a:r>
            <a:endParaRPr lang="en-AU" sz="2800" dirty="0">
              <a:latin typeface="Tahoma"/>
              <a:ea typeface="Tahoma"/>
              <a:cs typeface="Tahoma"/>
            </a:endParaRPr>
          </a:p>
          <a:p>
            <a:pPr>
              <a:spcBef>
                <a:spcPct val="20000"/>
              </a:spcBef>
            </a:pPr>
            <a:r>
              <a:rPr lang="en-AU" sz="2700">
                <a:solidFill>
                  <a:srgbClr val="000000"/>
                </a:solidFill>
                <a:latin typeface="Arial"/>
                <a:ea typeface="Tahoma"/>
              </a:rPr>
              <a:t>1 University of New South Wales, Sydney, Australia</a:t>
            </a:r>
            <a:endParaRPr lang="en-AU"/>
          </a:p>
          <a:p>
            <a:pPr>
              <a:spcBef>
                <a:spcPct val="20000"/>
              </a:spcBef>
            </a:pPr>
            <a:r>
              <a:rPr lang="en-AU" sz="2800">
                <a:latin typeface="Tahoma"/>
                <a:ea typeface="Tahoma"/>
                <a:cs typeface="Tahoma"/>
              </a:rPr>
              <a:t>2 Royal Brisbane Hospital, Brisbane, Australia</a:t>
            </a:r>
            <a:endParaRPr lang="en-AU">
              <a:latin typeface="Tahoma"/>
              <a:ea typeface="Tahoma"/>
              <a:cs typeface="Tahoma"/>
            </a:endParaRPr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3BA99BB9-D88E-424B-A7BE-8777A9FE8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6521" y="421369"/>
            <a:ext cx="4958239" cy="3387526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rgbClr val="4E298A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074" eaLnBrk="0" hangingPunct="0">
              <a:spcBef>
                <a:spcPct val="5000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29677521" y="18977581"/>
            <a:ext cx="13051612" cy="3817103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32044187-CD32-40ED-8664-2DF5FEB48DAB}"/>
              </a:ext>
            </a:extLst>
          </p:cNvPr>
          <p:cNvSpPr/>
          <p:nvPr/>
        </p:nvSpPr>
        <p:spPr>
          <a:xfrm>
            <a:off x="29636333" y="10044487"/>
            <a:ext cx="13051612" cy="4302494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Video 1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5A130EE6-745A-4A25-A0B0-8C36A3819CF8}"/>
              </a:ext>
            </a:extLst>
          </p:cNvPr>
          <p:cNvSpPr/>
          <p:nvPr/>
        </p:nvSpPr>
        <p:spPr>
          <a:xfrm>
            <a:off x="29636333" y="14610005"/>
            <a:ext cx="13051612" cy="3162078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fr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Table 1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29636332" y="4907388"/>
            <a:ext cx="13061139" cy="645625"/>
          </a:xfrm>
          <a:prstGeom prst="rect">
            <a:avLst/>
          </a:prstGeom>
          <a:solidFill>
            <a:srgbClr val="4E2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29636332" y="18067992"/>
            <a:ext cx="13092800" cy="686821"/>
          </a:xfrm>
          <a:prstGeom prst="rect">
            <a:avLst/>
          </a:prstGeom>
          <a:solidFill>
            <a:srgbClr val="4E2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283">
              <a:defRPr/>
            </a:pPr>
            <a:r>
              <a:rPr lang="fr-CA" sz="32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SUMMARY / CONCLUSION</a:t>
            </a:r>
            <a:endParaRPr lang="en-CA" sz="32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438546" y="17955639"/>
            <a:ext cx="13143548" cy="4839046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438547" y="4893239"/>
            <a:ext cx="13143548" cy="612935"/>
          </a:xfrm>
          <a:prstGeom prst="rect">
            <a:avLst/>
          </a:prstGeom>
          <a:solidFill>
            <a:srgbClr val="4E2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PURPOSE / OBJECTIVES</a:t>
            </a:r>
            <a:endParaRPr lang="en-CA" sz="34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439807" y="5722925"/>
            <a:ext cx="13143547" cy="3841787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439807" y="10606785"/>
            <a:ext cx="13143548" cy="6127873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439806" y="9781463"/>
            <a:ext cx="13169514" cy="608571"/>
          </a:xfrm>
          <a:prstGeom prst="rect">
            <a:avLst/>
          </a:prstGeom>
          <a:solidFill>
            <a:srgbClr val="4E2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MATERIAL &amp; METHODS</a:t>
            </a:r>
            <a:endParaRPr lang="en-CA" sz="34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29637594" y="5816037"/>
            <a:ext cx="13049090" cy="3965426"/>
          </a:xfrm>
          <a:prstGeom prst="rect">
            <a:avLst/>
          </a:prstGeom>
          <a:solidFill>
            <a:srgbClr val="FFFFFF"/>
          </a:solidFill>
          <a:ln>
            <a:solidFill>
              <a:srgbClr val="CB9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600" dirty="0">
                <a:ln w="0"/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Figure 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61ABBFD-A2DD-4C91-92B2-BE5EE1155AF2}"/>
              </a:ext>
            </a:extLst>
          </p:cNvPr>
          <p:cNvSpPr/>
          <p:nvPr/>
        </p:nvSpPr>
        <p:spPr>
          <a:xfrm>
            <a:off x="13905061" y="4893238"/>
            <a:ext cx="15409566" cy="17901447"/>
          </a:xfrm>
          <a:prstGeom prst="rect">
            <a:avLst/>
          </a:prstGeom>
          <a:solidFill>
            <a:srgbClr val="4E298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Use this space to enter key message/main findings. (A short summary to allow viewers to learn about your research)</a:t>
            </a:r>
            <a:endParaRPr lang="en-CA" sz="60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438547" y="16951409"/>
            <a:ext cx="13143548" cy="787481"/>
          </a:xfrm>
          <a:prstGeom prst="rect">
            <a:avLst/>
          </a:prstGeom>
          <a:solidFill>
            <a:srgbClr val="4E2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4C2A4C5E-68C0-4895-ADB7-A305C9EB3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268516"/>
              </p:ext>
            </p:extLst>
          </p:nvPr>
        </p:nvGraphicFramePr>
        <p:xfrm>
          <a:off x="33483633" y="14802306"/>
          <a:ext cx="5357013" cy="27774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A662094-264D-4BF8-ABF0-E6E9FF9DDF72}"/>
              </a:ext>
            </a:extLst>
          </p:cNvPr>
          <p:cNvSpPr/>
          <p:nvPr/>
        </p:nvSpPr>
        <p:spPr>
          <a:xfrm rot="19458990">
            <a:off x="34434743" y="15729315"/>
            <a:ext cx="3454793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4E298A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C0E6C99A-9C26-4569-A598-25303CA5F2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8601144"/>
              </p:ext>
            </p:extLst>
          </p:nvPr>
        </p:nvGraphicFramePr>
        <p:xfrm>
          <a:off x="33739258" y="6184025"/>
          <a:ext cx="4845762" cy="32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430E0848-97E3-4784-BD96-AB4595073796}"/>
              </a:ext>
            </a:extLst>
          </p:cNvPr>
          <p:cNvSpPr/>
          <p:nvPr/>
        </p:nvSpPr>
        <p:spPr bwMode="auto">
          <a:xfrm rot="19458990">
            <a:off x="34434743" y="7337021"/>
            <a:ext cx="3454793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4E298A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grpSp>
        <p:nvGrpSpPr>
          <p:cNvPr id="58" name="Group 30">
            <a:extLst>
              <a:ext uri="{FF2B5EF4-FFF2-40B4-BE49-F238E27FC236}">
                <a16:creationId xmlns:a16="http://schemas.microsoft.com/office/drawing/2014/main" id="{94075575-C05C-432A-AEC0-107D087826CA}"/>
              </a:ext>
            </a:extLst>
          </p:cNvPr>
          <p:cNvGrpSpPr>
            <a:grpSpLocks/>
          </p:cNvGrpSpPr>
          <p:nvPr/>
        </p:nvGrpSpPr>
        <p:grpSpPr bwMode="auto">
          <a:xfrm>
            <a:off x="33176326" y="10339674"/>
            <a:ext cx="5971627" cy="3712121"/>
            <a:chOff x="8483600" y="14660562"/>
            <a:chExt cx="5392740" cy="3711576"/>
          </a:xfrm>
        </p:grpSpPr>
        <p:grpSp>
          <p:nvGrpSpPr>
            <p:cNvPr id="59" name="Group 31">
              <a:extLst>
                <a:ext uri="{FF2B5EF4-FFF2-40B4-BE49-F238E27FC236}">
                  <a16:creationId xmlns:a16="http://schemas.microsoft.com/office/drawing/2014/main" id="{410A7114-757D-46A8-9352-3F100B8BDB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83600" y="14660562"/>
              <a:ext cx="5392740" cy="3711576"/>
              <a:chOff x="8483600" y="14660562"/>
              <a:chExt cx="5392740" cy="3711576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2C9010F5-E6FC-4542-A3FB-F8D30B2BB181}"/>
                  </a:ext>
                </a:extLst>
              </p:cNvPr>
              <p:cNvSpPr/>
              <p:nvPr/>
            </p:nvSpPr>
            <p:spPr>
              <a:xfrm>
                <a:off x="8483601" y="14660562"/>
                <a:ext cx="5392739" cy="37115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 dirty="0">
                  <a:solidFill>
                    <a:srgbClr val="26875F"/>
                  </a:solidFill>
                  <a:latin typeface="+mj-lt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42E506C-FED8-45C6-8867-F3C400B703AE}"/>
                  </a:ext>
                </a:extLst>
              </p:cNvPr>
              <p:cNvSpPr/>
              <p:nvPr/>
            </p:nvSpPr>
            <p:spPr>
              <a:xfrm>
                <a:off x="8483600" y="17944571"/>
                <a:ext cx="5392739" cy="427567"/>
              </a:xfrm>
              <a:prstGeom prst="rect">
                <a:avLst/>
              </a:prstGeom>
              <a:solidFill>
                <a:srgbClr val="8C98A9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 dirty="0">
                  <a:solidFill>
                    <a:srgbClr val="26875F"/>
                  </a:solidFill>
                  <a:latin typeface="+mj-lt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3CFB307-2948-4F26-9F2B-7365A145DC90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426509"/>
              </a:xfrm>
              <a:prstGeom prst="rect">
                <a:avLst/>
              </a:prstGeom>
              <a:solidFill>
                <a:srgbClr val="8C98A9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 dirty="0">
                  <a:solidFill>
                    <a:srgbClr val="26875F"/>
                  </a:solidFill>
                  <a:latin typeface="+mj-lt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60" name="Action Button: Forward or Next 3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A309121C-A15B-432A-B7BE-E1BD7AB677A1}"/>
                </a:ext>
              </a:extLst>
            </p:cNvPr>
            <p:cNvSpPr/>
            <p:nvPr/>
          </p:nvSpPr>
          <p:spPr>
            <a:xfrm>
              <a:off x="10439883" y="16017346"/>
              <a:ext cx="1569047" cy="993776"/>
            </a:xfrm>
            <a:prstGeom prst="actionButtonForwardNext">
              <a:avLst/>
            </a:prstGeom>
            <a:solidFill>
              <a:srgbClr val="CB91B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8401" dirty="0">
                <a:solidFill>
                  <a:srgbClr val="26875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2EF3300-9EE2-451C-8090-4DF81A66AB00}"/>
              </a:ext>
            </a:extLst>
          </p:cNvPr>
          <p:cNvSpPr/>
          <p:nvPr/>
        </p:nvSpPr>
        <p:spPr>
          <a:xfrm rot="19458990">
            <a:off x="34434743" y="11734005"/>
            <a:ext cx="3454793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rgbClr val="4E298A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9f5eea-5841-42bc-b2cf-22e16a85a1d4" xsi:nil="true"/>
    <lcf76f155ced4ddcb4097134ff3c332f xmlns="c9226f5d-1c72-4bc5-a8fe-71717eca57f2">
      <Terms xmlns="http://schemas.microsoft.com/office/infopath/2007/PartnerControls"/>
    </lcf76f155ced4ddcb4097134ff3c332f>
    <SharedWithUsers xmlns="579f5eea-5841-42bc-b2cf-22e16a85a1d4">
      <UserInfo>
        <DisplayName>Onon Ichinkhorloo</DisplayName>
        <AccountId>13</AccountId>
        <AccountType/>
      </UserInfo>
      <UserInfo>
        <DisplayName>Gabrielle Brown</DisplayName>
        <AccountId>752</AccountId>
        <AccountType/>
      </UserInfo>
      <UserInfo>
        <DisplayName>Lorna Lucas</DisplayName>
        <AccountId>272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CBBCE91B2F746A60A637FC75E60D4" ma:contentTypeVersion="18" ma:contentTypeDescription="Create a new document." ma:contentTypeScope="" ma:versionID="a8c8715c3add40b72abf52bc55762b72">
  <xsd:schema xmlns:xsd="http://www.w3.org/2001/XMLSchema" xmlns:xs="http://www.w3.org/2001/XMLSchema" xmlns:p="http://schemas.microsoft.com/office/2006/metadata/properties" xmlns:ns2="c9226f5d-1c72-4bc5-a8fe-71717eca57f2" xmlns:ns3="579f5eea-5841-42bc-b2cf-22e16a85a1d4" targetNamespace="http://schemas.microsoft.com/office/2006/metadata/properties" ma:root="true" ma:fieldsID="b58ad352d6cb2ddb17a52ccce4bd2b86" ns2:_="" ns3:_="">
    <xsd:import namespace="c9226f5d-1c72-4bc5-a8fe-71717eca57f2"/>
    <xsd:import namespace="579f5eea-5841-42bc-b2cf-22e16a85a1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26f5d-1c72-4bc5-a8fe-71717eca5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61e26d-7d18-4a9e-9f9c-afcdcfd5d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5eea-5841-42bc-b2cf-22e16a85a1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8792c8-bb1f-4cb9-8f43-97d65445eda4}" ma:internalName="TaxCatchAll" ma:showField="CatchAllData" ma:web="579f5eea-5841-42bc-b2cf-22e16a85a1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3FFDA6-EB0E-45CE-8566-01F3F9E3D7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D20FB1-EE5F-4782-9E56-E3CD315A7CEC}">
  <ds:schemaRefs>
    <ds:schemaRef ds:uri="http://schemas.microsoft.com/office/2006/metadata/properties"/>
    <ds:schemaRef ds:uri="http://schemas.microsoft.com/office/infopath/2007/PartnerControls"/>
    <ds:schemaRef ds:uri="579f5eea-5841-42bc-b2cf-22e16a85a1d4"/>
    <ds:schemaRef ds:uri="c9226f5d-1c72-4bc5-a8fe-71717eca57f2"/>
  </ds:schemaRefs>
</ds:datastoreItem>
</file>

<file path=customXml/itemProps3.xml><?xml version="1.0" encoding="utf-8"?>
<ds:datastoreItem xmlns:ds="http://schemas.openxmlformats.org/officeDocument/2006/customXml" ds:itemID="{375EB898-AD01-4026-919B-C1FCB62F50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226f5d-1c72-4bc5-a8fe-71717eca57f2"/>
    <ds:schemaRef ds:uri="579f5eea-5841-42bc-b2cf-22e16a85a1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199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USANZ Poster 2014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Lorna Lucas</cp:lastModifiedBy>
  <cp:revision>49</cp:revision>
  <dcterms:modified xsi:type="dcterms:W3CDTF">2024-05-29T19:52:08Z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0x01010058FCBBCE91B2F746A60A637FC75E60D4</vt:lpwstr>
  </property>
  <property fmtid="{D5CDD505-2E9C-101B-9397-08002B2CF9AE}" pid="3" name="MediaServiceImageTags">
    <vt:lpwstr/>
  </property>
</Properties>
</file>