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sldIdLst>
    <p:sldId id="256" r:id="rId5"/>
  </p:sldIdLst>
  <p:sldSz cx="43219688" cy="24310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91BE"/>
    <a:srgbClr val="4E298A"/>
    <a:srgbClr val="008BD5"/>
    <a:srgbClr val="9161A5"/>
    <a:srgbClr val="009B9B"/>
    <a:srgbClr val="1B75BB"/>
    <a:srgbClr val="EFB320"/>
    <a:srgbClr val="36236B"/>
    <a:srgbClr val="FDC908"/>
    <a:srgbClr val="392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890C2-FE1B-DB52-B1C2-70593843BD0B}" v="22" dt="2024-05-29T19:28:15.96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29" d="100"/>
          <a:sy n="29" d="100"/>
        </p:scale>
        <p:origin x="96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634031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120838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2120838" y="539329"/>
        <a:ext cx="1717460" cy="827683"/>
      </dsp:txXfrm>
    </dsp:sp>
    <dsp:sp modelId="{F3C90786-C609-474E-81C3-52F5331BF162}">
      <dsp:nvSpPr>
        <dsp:cNvPr id="0" name=""/>
        <dsp:cNvSpPr/>
      </dsp:nvSpPr>
      <dsp:spPr>
        <a:xfrm>
          <a:off x="3119679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27033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270338" y="2995957"/>
        <a:ext cx="1485683" cy="716341"/>
      </dsp:txXfrm>
    </dsp:sp>
    <dsp:sp modelId="{DC3CA443-8082-453C-A22C-39997DB0960B}">
      <dsp:nvSpPr>
        <dsp:cNvPr id="0" name=""/>
        <dsp:cNvSpPr/>
      </dsp:nvSpPr>
      <dsp:spPr>
        <a:xfrm rot="17700000">
          <a:off x="3200464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3940763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091422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091422" y="2995957"/>
        <a:ext cx="1485683" cy="716341"/>
      </dsp:txXfrm>
    </dsp:sp>
    <dsp:sp modelId="{21BEC02F-3641-43DA-A660-1149E33400BA}">
      <dsp:nvSpPr>
        <dsp:cNvPr id="0" name=""/>
        <dsp:cNvSpPr/>
      </dsp:nvSpPr>
      <dsp:spPr>
        <a:xfrm rot="17700000">
          <a:off x="4021548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4761957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5248764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5248764" y="539329"/>
        <a:ext cx="1717460" cy="827683"/>
      </dsp:txXfrm>
    </dsp:sp>
    <dsp:sp modelId="{5BC96BA2-3F7D-4F30-BB60-10BF80A6A1A4}">
      <dsp:nvSpPr>
        <dsp:cNvPr id="0" name=""/>
        <dsp:cNvSpPr/>
      </dsp:nvSpPr>
      <dsp:spPr>
        <a:xfrm>
          <a:off x="6247605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5398264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5398264" y="2995957"/>
        <a:ext cx="1485683" cy="716341"/>
      </dsp:txXfrm>
    </dsp:sp>
    <dsp:sp modelId="{2705A24F-C529-4A96-B1AA-3CFC217734B0}">
      <dsp:nvSpPr>
        <dsp:cNvPr id="0" name=""/>
        <dsp:cNvSpPr/>
      </dsp:nvSpPr>
      <dsp:spPr>
        <a:xfrm rot="17700000">
          <a:off x="6328391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7068689" y="1997827"/>
          <a:ext cx="717128" cy="717128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621934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219348" y="2995957"/>
        <a:ext cx="1485683" cy="716341"/>
      </dsp:txXfrm>
    </dsp:sp>
    <dsp:sp modelId="{2D9E36DA-7445-42E7-B0C3-01C383A4EF54}">
      <dsp:nvSpPr>
        <dsp:cNvPr id="0" name=""/>
        <dsp:cNvSpPr/>
      </dsp:nvSpPr>
      <dsp:spPr>
        <a:xfrm rot="17700000">
          <a:off x="7149475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906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354" y="1294336"/>
            <a:ext cx="37276981" cy="4698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354" y="6471672"/>
            <a:ext cx="37276981" cy="15425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353" y="22532674"/>
            <a:ext cx="972443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6522" y="22532674"/>
            <a:ext cx="14586645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23905" y="22532674"/>
            <a:ext cx="972443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DC9889-0D38-5702-27C2-9F24C2EDD2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" y="0"/>
            <a:ext cx="43219511" cy="24310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57CFBF-F98E-D6C7-DAF9-2C1DFC39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" y="0"/>
            <a:ext cx="43219496" cy="451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3241457" rtl="0" eaLnBrk="1" latinLnBrk="0" hangingPunct="1">
        <a:lnSpc>
          <a:spcPct val="90000"/>
        </a:lnSpc>
        <a:spcBef>
          <a:spcPct val="0"/>
        </a:spcBef>
        <a:buNone/>
        <a:defRPr sz="15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364" indent="-810364" algn="l" defTabSz="3241457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6" kern="1200">
          <a:solidFill>
            <a:schemeClr val="tx1"/>
          </a:solidFill>
          <a:latin typeface="+mn-lt"/>
          <a:ea typeface="+mn-ea"/>
          <a:cs typeface="+mn-cs"/>
        </a:defRPr>
      </a:lvl1pPr>
      <a:lvl2pPr marL="243109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8" kern="1200">
          <a:solidFill>
            <a:schemeClr val="tx1"/>
          </a:solidFill>
          <a:latin typeface="+mn-lt"/>
          <a:ea typeface="+mn-ea"/>
          <a:cs typeface="+mn-cs"/>
        </a:defRPr>
      </a:lvl2pPr>
      <a:lvl3pPr marL="4051821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90" kern="1200">
          <a:solidFill>
            <a:schemeClr val="tx1"/>
          </a:solidFill>
          <a:latin typeface="+mn-lt"/>
          <a:ea typeface="+mn-ea"/>
          <a:cs typeface="+mn-cs"/>
        </a:defRPr>
      </a:lvl3pPr>
      <a:lvl4pPr marL="5672549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7293277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914006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10534734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215546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3776190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1pPr>
      <a:lvl2pPr marL="1620728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2pPr>
      <a:lvl3pPr marL="3241457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3pPr>
      <a:lvl4pPr marL="4862185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6482913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103641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9724370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1345098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2965826" algn="l" defTabSz="3241457" rtl="0" eaLnBrk="1" latinLnBrk="0" hangingPunct="1">
        <a:defRPr sz="63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7193280" y="393414"/>
            <a:ext cx="31350485" cy="1207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102" b="1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 o s t e r   t </a:t>
            </a:r>
            <a:r>
              <a:rPr lang="en-GB" sz="8102" b="1" dirty="0" err="1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en-GB" sz="8102" b="1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 l e   g o e s   h e r e</a:t>
            </a:r>
            <a:endParaRPr lang="en-AU" sz="8102" dirty="0">
              <a:solidFill>
                <a:srgbClr val="4E298A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1172" y="4879488"/>
            <a:ext cx="10113765" cy="3100672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Introduction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816427"/>
            <a:endParaRPr lang="en-AU" sz="2573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781042" y="16557823"/>
            <a:ext cx="12773971" cy="6261574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Conclusions</a:t>
            </a:r>
          </a:p>
          <a:p>
            <a:pPr defTabSz="816427"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with your own text. </a:t>
            </a:r>
          </a:p>
          <a:p>
            <a:pPr defTabSz="816427"/>
            <a:endParaRPr lang="en-US" sz="3424" b="1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defTabSz="816427"/>
            <a:endParaRPr lang="en-US" sz="3424" b="1" dirty="0">
              <a:solidFill>
                <a:srgbClr val="00226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781042" y="4879488"/>
            <a:ext cx="32031555" cy="11318639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Results</a:t>
            </a:r>
            <a:endParaRPr lang="en-AU" sz="1372" dirty="0">
              <a:solidFill>
                <a:srgbClr val="4E298A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01171" y="12936437"/>
            <a:ext cx="10113766" cy="9882960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</a:ln>
          <a:effectLst/>
        </p:spPr>
        <p:txBody>
          <a:bodyPr lIns="322011" tIns="322011" rIns="322011" bIns="322011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630" indent="-341630"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Method</a:t>
            </a:r>
            <a:endParaRPr lang="en-US"/>
          </a:p>
          <a:p>
            <a:pPr marL="341630" indent="-341630" defTabSz="816427" eaLnBrk="0" hangingPunct="0">
              <a:buSzPct val="60000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Tips for making a successful poster:</a:t>
            </a:r>
          </a:p>
          <a:p>
            <a:pPr marL="593090" indent="-593090" defTabSz="816427" eaLnBrk="0" hangingPunct="0">
              <a:buFont typeface="Arial"/>
              <a:buChar char="•"/>
            </a:pPr>
            <a:r>
              <a:rPr lang="en-AU" sz="2600" dirty="0">
                <a:latin typeface="Arial"/>
                <a:ea typeface="Tahoma"/>
                <a:cs typeface="Arial"/>
              </a:rPr>
              <a:t>Re-write your paper into poster format i.e., simplify everything, avoid data overkill. </a:t>
            </a:r>
            <a:endParaRPr lang="en-AU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93090" indent="-593090" defTabSz="816427" eaLnBrk="0" hangingPunct="0">
              <a:buFont typeface="Arial"/>
              <a:buChar char="•"/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593090" indent="-593090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Do to write whole sentences in capitals or underline to stress your point, use </a:t>
            </a:r>
            <a:r>
              <a:rPr lang="en-AU" sz="2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bold</a:t>
            </a: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593090" indent="-593090" defTabSz="816427" eaLnBrk="0" hangingPunct="0">
              <a:buFont typeface="Arial"/>
              <a:buChar char="•"/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593090" indent="-593090" defTabSz="816427" eaLnBrk="0" hangingPunct="0">
              <a:buFont typeface="Arial"/>
              <a:buChar char="•"/>
            </a:pPr>
            <a:r>
              <a:rPr lang="en-AU" sz="2600" dirty="0">
                <a:latin typeface="Arial"/>
                <a:ea typeface="Tahoma"/>
                <a:cs typeface="Arial"/>
              </a:rPr>
              <a:t>Spell check and get someone else to proofread.</a:t>
            </a:r>
            <a:endParaRPr lang="en-US" sz="2600" dirty="0">
              <a:latin typeface="Arial"/>
              <a:ea typeface="Tahoma"/>
              <a:cs typeface="Arial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3078483" y="16557822"/>
            <a:ext cx="9734114" cy="2701368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Highlight this text and replace with your own text. </a:t>
            </a:r>
            <a:endParaRPr lang="en-US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01171" y="8313174"/>
            <a:ext cx="10113766" cy="4290249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/>
                <a:ea typeface="Tahoma"/>
                <a:cs typeface="Arial"/>
              </a:rPr>
              <a:t>Highlight this text and replace it by typing in your own text or copy and paste your text from a MS Word document or a PowerPoint slide presentation. </a:t>
            </a: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body text / font size should be </a:t>
            </a:r>
            <a:r>
              <a:rPr lang="en-CA" sz="2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 smaller than 15 points</a:t>
            </a: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3821117" y="16557823"/>
            <a:ext cx="8953722" cy="6261574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AU" sz="2600" dirty="0">
                <a:latin typeface="Arial"/>
                <a:ea typeface="Tahoma"/>
                <a:cs typeface="Arial"/>
              </a:rPr>
              <a:t>Highlight this text and replace with your own text.</a:t>
            </a:r>
            <a:b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en-AU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/>
                <a:ea typeface="Tahoma"/>
                <a:cs typeface="Arial"/>
              </a:rPr>
              <a:t>Can be Vancouver style i.e., 1 </a:t>
            </a:r>
            <a:r>
              <a:rPr lang="en-US" sz="2600" b="1" dirty="0">
                <a:latin typeface="Arial"/>
                <a:ea typeface="Tahoma"/>
                <a:cs typeface="Arial"/>
              </a:rPr>
              <a:t>Meyer J-P et al</a:t>
            </a:r>
            <a:r>
              <a:rPr lang="en-US" sz="2600" dirty="0">
                <a:latin typeface="Arial"/>
                <a:ea typeface="Tahoma"/>
                <a:cs typeface="Arial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600" i="1" dirty="0" err="1">
                <a:latin typeface="Arial"/>
                <a:ea typeface="Tahoma"/>
                <a:cs typeface="Arial"/>
              </a:rPr>
              <a:t>Urol</a:t>
            </a:r>
            <a:r>
              <a:rPr lang="en-US" sz="2600" i="1" dirty="0">
                <a:latin typeface="Arial"/>
                <a:ea typeface="Tahoma"/>
                <a:cs typeface="Arial"/>
              </a:rPr>
              <a:t> Oncol 2002; 2;: 77-80</a:t>
            </a:r>
            <a:r>
              <a:rPr lang="en-US" sz="2600" dirty="0">
                <a:latin typeface="Arial"/>
                <a:ea typeface="Tahoma"/>
                <a:cs typeface="Arial"/>
              </a:rPr>
              <a:t> </a:t>
            </a:r>
            <a:endParaRPr lang="en-AU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solidFill>
                  <a:srgbClr val="3C4B4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solidFill>
                <a:srgbClr val="3C4B46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323813" y="5310979"/>
            <a:ext cx="4925618" cy="6123125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0822570" y="5899090"/>
            <a:ext cx="9721846" cy="1004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277840" tIns="40901" rIns="277840" bIns="40901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/>
                <a:ea typeface="Tahoma"/>
                <a:cs typeface="Arial"/>
              </a:rPr>
              <a:t>Images such as photographs, graphs, diagrams, logos, etc.,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/>
                <a:ea typeface="Tahoma"/>
                <a:cs typeface="Arial"/>
              </a:rPr>
              <a:t>For simple graphs use MS Excel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0813044" y="5310979"/>
            <a:ext cx="4925618" cy="6123126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0810521" y="11716580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recommended font for captions is Arial,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6323812" y="11716580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recommended font for captions is Arial,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3073448" y="19556024"/>
            <a:ext cx="9739149" cy="3263373"/>
          </a:xfrm>
          <a:prstGeom prst="rect">
            <a:avLst/>
          </a:prstGeom>
          <a:solidFill>
            <a:schemeClr val="bg1"/>
          </a:solidFill>
          <a:ln w="25400">
            <a:solidFill>
              <a:srgbClr val="CB91BE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solidFill>
                  <a:srgbClr val="4E298A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CONTACT INFORMATION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600" dirty="0">
                <a:latin typeface="Arial"/>
                <a:ea typeface="Tahoma"/>
                <a:cs typeface="Arial"/>
              </a:rPr>
              <a:t>Highlight this text and replace with your own text. </a:t>
            </a:r>
            <a:endParaRPr lang="en-US" sz="2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70744034"/>
              </p:ext>
            </p:extLst>
          </p:nvPr>
        </p:nvGraphicFramePr>
        <p:xfrm>
          <a:off x="807684" y="18013680"/>
          <a:ext cx="9280714" cy="4111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939984634"/>
              </p:ext>
            </p:extLst>
          </p:nvPr>
        </p:nvGraphicFramePr>
        <p:xfrm>
          <a:off x="31834583" y="10501431"/>
          <a:ext cx="10164900" cy="417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92833"/>
              </p:ext>
            </p:extLst>
          </p:nvPr>
        </p:nvGraphicFramePr>
        <p:xfrm>
          <a:off x="31834582" y="5404426"/>
          <a:ext cx="10164900" cy="4583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338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304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7193280" y="1864145"/>
            <a:ext cx="31350485" cy="2593461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t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700" b="1" dirty="0">
                <a:latin typeface="Arial"/>
                <a:ea typeface="Tahoma"/>
                <a:cs typeface="Arial"/>
              </a:rPr>
              <a:t>Authors, FIRST NAME INITIAL, SURNAME, presenting author(s) underlined, Affiliations numbered in superscript</a:t>
            </a:r>
          </a:p>
          <a:p>
            <a:pPr>
              <a:spcBef>
                <a:spcPct val="20000"/>
              </a:spcBef>
            </a:pPr>
            <a:r>
              <a:rPr lang="en-AU" sz="2700">
                <a:latin typeface="Arial"/>
                <a:ea typeface="Tahoma"/>
                <a:cs typeface="Arial"/>
              </a:rPr>
              <a:t>e.g., </a:t>
            </a:r>
            <a:r>
              <a:rPr lang="en-AU" sz="2700" u="sng" dirty="0">
                <a:latin typeface="Arial"/>
                <a:ea typeface="Tahoma"/>
                <a:cs typeface="Arial"/>
              </a:rPr>
              <a:t>B. SMITH</a:t>
            </a:r>
            <a:r>
              <a:rPr lang="en-US" sz="2700" baseline="30000" dirty="0">
                <a:latin typeface="Arial"/>
                <a:ea typeface="Tahoma"/>
                <a:cs typeface="Arial"/>
              </a:rPr>
              <a:t>1</a:t>
            </a:r>
            <a:r>
              <a:rPr lang="en-AU" sz="2700" dirty="0">
                <a:latin typeface="Arial"/>
                <a:ea typeface="Tahoma"/>
                <a:cs typeface="Arial"/>
              </a:rPr>
              <a:t>, N. HARRISON</a:t>
            </a:r>
            <a:r>
              <a:rPr lang="en-US" sz="2700" baseline="30000" dirty="0">
                <a:latin typeface="Arial"/>
                <a:ea typeface="Tahoma"/>
                <a:cs typeface="Arial"/>
              </a:rPr>
              <a:t>2  </a:t>
            </a:r>
            <a:r>
              <a:rPr lang="en-AU" sz="2700" dirty="0">
                <a:latin typeface="Arial"/>
                <a:ea typeface="Tahoma"/>
                <a:cs typeface="Arial"/>
              </a:rPr>
              <a:t>and P. MATTHEWS</a:t>
            </a:r>
            <a:r>
              <a:rPr lang="en-US" sz="2700" baseline="30000" dirty="0">
                <a:latin typeface="Arial"/>
                <a:ea typeface="Tahoma"/>
                <a:cs typeface="Arial"/>
              </a:rPr>
              <a:t>2</a:t>
            </a:r>
            <a:endParaRPr lang="en-AU" sz="2700" dirty="0">
              <a:latin typeface="Arial"/>
              <a:ea typeface="Tahoma"/>
              <a:cs typeface="Arial"/>
            </a:endParaRPr>
          </a:p>
          <a:p>
            <a:pPr>
              <a:spcBef>
                <a:spcPct val="20000"/>
              </a:spcBef>
            </a:pPr>
            <a:r>
              <a:rPr lang="en-AU" sz="2700">
                <a:latin typeface="Arial"/>
                <a:ea typeface="Tahoma"/>
                <a:cs typeface="Arial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700">
                <a:latin typeface="Arial"/>
                <a:ea typeface="Tahoma"/>
                <a:cs typeface="Arial"/>
              </a:rPr>
              <a:t>2 Royal Brisbane Hospital, Brisbane, Australia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8543766" y="448252"/>
            <a:ext cx="4277881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4E298A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 your logos here</a:t>
            </a: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9f5eea-5841-42bc-b2cf-22e16a85a1d4" xsi:nil="true"/>
    <lcf76f155ced4ddcb4097134ff3c332f xmlns="c9226f5d-1c72-4bc5-a8fe-71717eca57f2">
      <Terms xmlns="http://schemas.microsoft.com/office/infopath/2007/PartnerControls"/>
    </lcf76f155ced4ddcb4097134ff3c332f>
    <SharedWithUsers xmlns="579f5eea-5841-42bc-b2cf-22e16a85a1d4">
      <UserInfo>
        <DisplayName>Onon Ichinkhorloo</DisplayName>
        <AccountId>13</AccountId>
        <AccountType/>
      </UserInfo>
      <UserInfo>
        <DisplayName>Gabrielle Brown</DisplayName>
        <AccountId>752</AccountId>
        <AccountType/>
      </UserInfo>
      <UserInfo>
        <DisplayName>Lorna Lucas</DisplayName>
        <AccountId>272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CBBCE91B2F746A60A637FC75E60D4" ma:contentTypeVersion="18" ma:contentTypeDescription="Create a new document." ma:contentTypeScope="" ma:versionID="a8c8715c3add40b72abf52bc55762b72">
  <xsd:schema xmlns:xsd="http://www.w3.org/2001/XMLSchema" xmlns:xs="http://www.w3.org/2001/XMLSchema" xmlns:p="http://schemas.microsoft.com/office/2006/metadata/properties" xmlns:ns2="c9226f5d-1c72-4bc5-a8fe-71717eca57f2" xmlns:ns3="579f5eea-5841-42bc-b2cf-22e16a85a1d4" targetNamespace="http://schemas.microsoft.com/office/2006/metadata/properties" ma:root="true" ma:fieldsID="b58ad352d6cb2ddb17a52ccce4bd2b86" ns2:_="" ns3:_="">
    <xsd:import namespace="c9226f5d-1c72-4bc5-a8fe-71717eca57f2"/>
    <xsd:import namespace="579f5eea-5841-42bc-b2cf-22e16a85a1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26f5d-1c72-4bc5-a8fe-71717eca5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61e26d-7d18-4a9e-9f9c-afcdcfd5d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5eea-5841-42bc-b2cf-22e16a85a1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8792c8-bb1f-4cb9-8f43-97d65445eda4}" ma:internalName="TaxCatchAll" ma:showField="CatchAllData" ma:web="579f5eea-5841-42bc-b2cf-22e16a85a1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C09884-A83C-4817-AD41-B99F23723AA6}">
  <ds:schemaRefs>
    <ds:schemaRef ds:uri="http://schemas.microsoft.com/office/2006/metadata/properties"/>
    <ds:schemaRef ds:uri="http://schemas.microsoft.com/office/infopath/2007/PartnerControls"/>
    <ds:schemaRef ds:uri="579f5eea-5841-42bc-b2cf-22e16a85a1d4"/>
    <ds:schemaRef ds:uri="c9226f5d-1c72-4bc5-a8fe-71717eca57f2"/>
  </ds:schemaRefs>
</ds:datastoreItem>
</file>

<file path=customXml/itemProps2.xml><?xml version="1.0" encoding="utf-8"?>
<ds:datastoreItem xmlns:ds="http://schemas.openxmlformats.org/officeDocument/2006/customXml" ds:itemID="{209983A1-77C5-4D35-B5E6-1E1954C20D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226f5d-1c72-4bc5-a8fe-71717eca57f2"/>
    <ds:schemaRef ds:uri="579f5eea-5841-42bc-b2cf-22e16a85a1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03D28C-AAF6-465C-8743-FB90E28612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452</TotalTime>
  <Words>600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Lorna Lucas</cp:lastModifiedBy>
  <cp:revision>65</cp:revision>
  <dcterms:created xsi:type="dcterms:W3CDTF">2016-12-01T17:42:49Z</dcterms:created>
  <dcterms:modified xsi:type="dcterms:W3CDTF">2024-05-29T19:52:44Z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0x01010058FCBBCE91B2F746A60A637FC75E60D4</vt:lpwstr>
  </property>
  <property fmtid="{D5CDD505-2E9C-101B-9397-08002B2CF9AE}" pid="3" name="MediaServiceImageTags">
    <vt:lpwstr/>
  </property>
</Properties>
</file>