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60" r:id="rId7"/>
    <p:sldId id="278" r:id="rId8"/>
    <p:sldId id="261" r:id="rId9"/>
    <p:sldId id="279" r:id="rId10"/>
    <p:sldId id="268" r:id="rId11"/>
    <p:sldId id="269" r:id="rId12"/>
    <p:sldId id="270" r:id="rId13"/>
    <p:sldId id="258"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00F58-EE9B-489A-BDE4-5F364547D49A}" v="9" dt="2023-08-31T15:07:46.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8617-B038-B608-6B31-7C5926CCA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1434A5-6566-44AC-7C90-92207C24E7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5458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57B-8AC8-612F-EEDA-CCD1090F1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0D2B9-BB29-E4D5-642A-256C86E9D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61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66C6-9C2A-AEA9-6F18-C5D1458D6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59170D-D551-C7D2-141F-FBF8EC1F8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463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B054-AB8E-6A86-BB73-E92070022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AE537-F610-5201-CB9D-FBC20C5E0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C5CCC5-24E8-DDF9-0D0A-B79201241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23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85AC-75AA-7F0A-5EFA-89216A1A3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C6275-BA95-1027-C557-EB6C2C3DF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E5E76-E87F-A327-01BA-4EC942ABD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906B1-C592-F7E4-80FB-22949150E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978DD-86A1-8E19-87CC-4FC244317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90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2029-F141-3513-D684-26D67D32D1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01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3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50AC-3792-1A7C-A528-765A4E43A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38790-7AA2-35DB-F555-7647EFBF5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6C8BC-8114-41F5-95CA-71E564190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54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4D9-FE16-A784-028F-0ABA6CFDD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46588-57B4-6ABE-6844-7EA50EBDB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BC59BE-FA31-8FB3-6385-7801FB63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43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9631F-A8C5-8527-2E49-7202981CB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2D19D50-D53A-CAF9-C6FA-2AA20DEC3484}"/>
              </a:ext>
            </a:extLst>
          </p:cNvPr>
          <p:cNvSpPr>
            <a:spLocks noGrp="1"/>
          </p:cNvSpPr>
          <p:nvPr>
            <p:ph type="body" idx="1"/>
          </p:nvPr>
        </p:nvSpPr>
        <p:spPr>
          <a:xfrm>
            <a:off x="838200" y="1825625"/>
            <a:ext cx="10515600" cy="3962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B2F552E-7BE2-26C4-DB2B-3801CB7B3CDC}"/>
              </a:ext>
            </a:extLst>
          </p:cNvPr>
          <p:cNvSpPr txBox="1"/>
          <p:nvPr userDrawn="1"/>
        </p:nvSpPr>
        <p:spPr>
          <a:xfrm>
            <a:off x="552088" y="6098748"/>
            <a:ext cx="3545457" cy="307777"/>
          </a:xfrm>
          <a:prstGeom prst="rect">
            <a:avLst/>
          </a:prstGeom>
          <a:noFill/>
        </p:spPr>
        <p:txBody>
          <a:bodyPr wrap="square" rtlCol="0">
            <a:spAutoFit/>
          </a:bodyPr>
          <a:lstStyle/>
          <a:p>
            <a:r>
              <a:rPr lang="en-US" sz="1400" b="1" dirty="0"/>
              <a:t>Insert Your Twitter Handle Here</a:t>
            </a:r>
          </a:p>
        </p:txBody>
      </p:sp>
    </p:spTree>
    <p:extLst>
      <p:ext uri="{BB962C8B-B14F-4D97-AF65-F5344CB8AC3E}">
        <p14:creationId xmlns:p14="http://schemas.microsoft.com/office/powerpoint/2010/main" val="419633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rgbClr val="02507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56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2DA6AC-66E5-88C8-A0A6-A11918EE9A2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4EFEBA2-4D4A-5039-44A2-B374F8041E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966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1A8F-5F6E-4F44-8B72-D14825606B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3E6B93-15B4-49AE-A733-E5AC6B4B42D6}"/>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4AD50B8B-3C6A-4AE0-8DF9-73A4BCC4A7E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2546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fontScale="92500"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EC008C"/>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EC008C"/>
                </a:solidFill>
              </a:rPr>
              <a:t>Any vested interest or intention to discuss off-label and/or investigational use of pharmaceuticals or devices.</a:t>
            </a:r>
          </a:p>
          <a:p>
            <a:pPr lvl="1"/>
            <a:r>
              <a:rPr lang="en-US" sz="2200" dirty="0">
                <a:solidFill>
                  <a:srgbClr val="EC008C"/>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EC008C"/>
              </a:solidFill>
            </a:endParaRPr>
          </a:p>
          <a:p>
            <a:endParaRPr lang="en-US" dirty="0"/>
          </a:p>
        </p:txBody>
      </p:sp>
    </p:spTree>
    <p:extLst>
      <p:ext uri="{BB962C8B-B14F-4D97-AF65-F5344CB8AC3E}">
        <p14:creationId xmlns:p14="http://schemas.microsoft.com/office/powerpoint/2010/main" val="1538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dirty="0"/>
              <a:t>List two to three goals that highlight the instructional content and/or expected learning outcomes of your presentation.</a:t>
            </a:r>
          </a:p>
          <a:p>
            <a:pPr>
              <a:defRPr/>
            </a:pPr>
            <a:r>
              <a:rPr lang="en-US" sz="26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dirty="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specific</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dirty="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dirty="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dirty="0">
                <a:effectLst/>
                <a:latin typeface="Calibri" panose="020F0502020204030204" pitchFamily="34" charset="0"/>
                <a:ea typeface="Times New Roman" panose="02020603050405020304" pitchFamily="18" charset="0"/>
              </a:rPr>
              <a:t>a single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(refer to Bloom’s Taxonomy list on the next slide)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dirty="0">
                <a:effectLst/>
                <a:latin typeface="Calibri" panose="020F0502020204030204" pitchFamily="34" charset="0"/>
                <a:ea typeface="Times New Roman" panose="02020603050405020304" pitchFamily="18" charset="0"/>
              </a:rPr>
              <a:t>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fontScale="85000" lnSpcReduction="20000"/>
          </a:bodyPr>
          <a:lstStyle/>
          <a:p>
            <a:pPr marL="0" indent="0">
              <a:lnSpc>
                <a:spcPct val="107000"/>
              </a:lnSpc>
              <a:spcBef>
                <a:spcPts val="0"/>
              </a:spcBef>
              <a:spcAft>
                <a:spcPts val="800"/>
              </a:spcAft>
              <a:buNone/>
            </a:pPr>
            <a:r>
              <a:rPr lang="en-US" sz="2800" dirty="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fontScale="92500" lnSpcReduction="2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303A63-6648-4895-BC0F-0A52572CAA4C}" vid="{60423F0F-C382-4F1E-B5C7-DCAB8898D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7" ma:contentTypeDescription="Create a new document." ma:contentTypeScope="" ma:versionID="92dfaae985b3c1d2af41bb9537088395">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f847d3d9fd2f6285bdc65d0efb071399"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C8CF0-89C5-4F31-9C08-97EF4C420CDD}">
  <ds:schemaRefs>
    <ds:schemaRef ds:uri="http://schemas.microsoft.com/office/2006/documentManagement/types"/>
    <ds:schemaRef ds:uri="http://purl.org/dc/dcmitype/"/>
    <ds:schemaRef ds:uri="http://schemas.microsoft.com/office/infopath/2007/PartnerControls"/>
    <ds:schemaRef ds:uri="579f5eea-5841-42bc-b2cf-22e16a85a1d4"/>
    <ds:schemaRef ds:uri="http://purl.org/dc/elements/1.1/"/>
    <ds:schemaRef ds:uri="c9226f5d-1c72-4bc5-a8fe-71717eca57f2"/>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B39FC5A-9E5B-4C5E-A9F6-7C2CC133535E}">
  <ds:schemaRefs>
    <ds:schemaRef ds:uri="http://schemas.microsoft.com/sharepoint/v3/contenttype/forms"/>
  </ds:schemaRefs>
</ds:datastoreItem>
</file>

<file path=customXml/itemProps3.xml><?xml version="1.0" encoding="utf-8"?>
<ds:datastoreItem xmlns:ds="http://schemas.openxmlformats.org/officeDocument/2006/customXml" ds:itemID="{B1FF72A0-55C8-40C2-9305-730DF9027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TotalTime>
  <Words>783</Words>
  <Application>Microsoft Office PowerPoint</Application>
  <PresentationFormat>Widescreen</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PowerPoint Presentation</vt:lpstr>
      <vt:lpstr>Disclosure</vt:lpstr>
      <vt:lpstr>What to Include</vt:lpstr>
      <vt:lpstr>Learning Objectives</vt:lpstr>
      <vt:lpstr>PowerPoint Presentation</vt:lpstr>
      <vt:lpstr>Learning Objectives Example</vt:lpstr>
      <vt:lpstr>Effective Educational Practices</vt:lpstr>
      <vt:lpstr>Conclusion/Summary – at the end of your talk</vt:lpstr>
      <vt:lpstr>Widescreen Format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Hernandez</dc:creator>
  <cp:lastModifiedBy>Onon Ichinkhorloo</cp:lastModifiedBy>
  <cp:revision>3</cp:revision>
  <dcterms:created xsi:type="dcterms:W3CDTF">2023-08-21T22:10:34Z</dcterms:created>
  <dcterms:modified xsi:type="dcterms:W3CDTF">2023-09-05T19:18:48Z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