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</p:sldIdLst>
  <p:sldSz cx="43219688" cy="24310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3983"/>
    <a:srgbClr val="BF3A55"/>
    <a:srgbClr val="366E89"/>
    <a:srgbClr val="FBC64F"/>
    <a:srgbClr val="CB91BE"/>
    <a:srgbClr val="4E298A"/>
    <a:srgbClr val="008BD5"/>
    <a:srgbClr val="9161A5"/>
    <a:srgbClr val="009B9B"/>
    <a:srgbClr val="1B7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32" d="100"/>
          <a:sy n="32" d="100"/>
        </p:scale>
        <p:origin x="57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66E89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BF3A5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5C398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4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/>
    </dgm:pt>
    <dgm:pt modelId="{36CD5C90-539F-416F-9576-A43201517468}" type="pres">
      <dgm:prSet presAssocID="{C42F5900-B872-46CB-8242-EA042065D1CF}" presName="parTx" presStyleLbl="revTx" presStyleIdx="0" presStyleCnt="10"/>
      <dgm:spPr/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/>
    </dgm:pt>
    <dgm:pt modelId="{5C40700A-AFD5-43B7-ACC9-16B679CF6B4A}" type="pres">
      <dgm:prSet presAssocID="{3B93D445-2D1C-4403-A7A5-4150666E9EC4}" presName="chTx" presStyleLbl="revTx" presStyleIdx="1" presStyleCnt="10"/>
      <dgm:spPr/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/>
    </dgm:pt>
    <dgm:pt modelId="{11EFAA2B-0A6E-4BD1-A7A9-009AF8D5395F}" type="pres">
      <dgm:prSet presAssocID="{9C337856-61AD-495F-861F-959EF9701636}" presName="chTx" presStyleLbl="revTx" presStyleIdx="3" presStyleCnt="10"/>
      <dgm:spPr/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/>
    </dgm:pt>
    <dgm:pt modelId="{4445ACCC-2141-474C-8C95-072EF98745EB}" type="pres">
      <dgm:prSet presAssocID="{EE83EE03-2C21-4976-8E4D-ED699AD74FD8}" presName="chTx" presStyleLbl="revTx" presStyleIdx="6" presStyleCnt="10"/>
      <dgm:spPr/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/>
    </dgm:pt>
    <dgm:pt modelId="{125E1551-1210-482F-BCC4-EEF8C0128EDE}" type="pres">
      <dgm:prSet presAssocID="{091B788C-FC53-4F47-91E6-3987AD4048B8}" presName="chTx" presStyleLbl="revTx" presStyleIdx="8" presStyleCnt="10"/>
      <dgm:spPr/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634031" y="1665600"/>
          <a:ext cx="1381582" cy="1381582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2120838" y="539329"/>
          <a:ext cx="1717460" cy="827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0" rIns="0" bIns="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>
            <a:solidFill>
              <a:srgbClr val="515151"/>
            </a:solidFill>
          </a:endParaRPr>
        </a:p>
      </dsp:txBody>
      <dsp:txXfrm>
        <a:off x="2120838" y="539329"/>
        <a:ext cx="1717460" cy="827683"/>
      </dsp:txXfrm>
    </dsp:sp>
    <dsp:sp modelId="{F3C90786-C609-474E-81C3-52F5331BF162}">
      <dsp:nvSpPr>
        <dsp:cNvPr id="0" name=""/>
        <dsp:cNvSpPr/>
      </dsp:nvSpPr>
      <dsp:spPr>
        <a:xfrm>
          <a:off x="3119679" y="1997827"/>
          <a:ext cx="717128" cy="717128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270338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270338" y="2995957"/>
        <a:ext cx="1485683" cy="716341"/>
      </dsp:txXfrm>
    </dsp:sp>
    <dsp:sp modelId="{DC3CA443-8082-453C-A22C-39997DB0960B}">
      <dsp:nvSpPr>
        <dsp:cNvPr id="0" name=""/>
        <dsp:cNvSpPr/>
      </dsp:nvSpPr>
      <dsp:spPr>
        <a:xfrm rot="17700000">
          <a:off x="3200464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3940763" y="1997827"/>
          <a:ext cx="717128" cy="717128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091422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091422" y="2995957"/>
        <a:ext cx="1485683" cy="716341"/>
      </dsp:txXfrm>
    </dsp:sp>
    <dsp:sp modelId="{21BEC02F-3641-43DA-A660-1149E33400BA}">
      <dsp:nvSpPr>
        <dsp:cNvPr id="0" name=""/>
        <dsp:cNvSpPr/>
      </dsp:nvSpPr>
      <dsp:spPr>
        <a:xfrm rot="17700000">
          <a:off x="4021548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4761957" y="1665600"/>
          <a:ext cx="1381582" cy="1381582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5248764" y="539329"/>
          <a:ext cx="1717460" cy="827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0" rIns="0" bIns="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>
            <a:solidFill>
              <a:srgbClr val="515151"/>
            </a:solidFill>
          </a:endParaRPr>
        </a:p>
      </dsp:txBody>
      <dsp:txXfrm>
        <a:off x="5248764" y="539329"/>
        <a:ext cx="1717460" cy="827683"/>
      </dsp:txXfrm>
    </dsp:sp>
    <dsp:sp modelId="{5BC96BA2-3F7D-4F30-BB60-10BF80A6A1A4}">
      <dsp:nvSpPr>
        <dsp:cNvPr id="0" name=""/>
        <dsp:cNvSpPr/>
      </dsp:nvSpPr>
      <dsp:spPr>
        <a:xfrm>
          <a:off x="6247605" y="1997827"/>
          <a:ext cx="717128" cy="717128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5398264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5398264" y="2995957"/>
        <a:ext cx="1485683" cy="716341"/>
      </dsp:txXfrm>
    </dsp:sp>
    <dsp:sp modelId="{2705A24F-C529-4A96-B1AA-3CFC217734B0}">
      <dsp:nvSpPr>
        <dsp:cNvPr id="0" name=""/>
        <dsp:cNvSpPr/>
      </dsp:nvSpPr>
      <dsp:spPr>
        <a:xfrm rot="17700000">
          <a:off x="6328391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7068689" y="1997827"/>
          <a:ext cx="717128" cy="717128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6219348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219348" y="2995957"/>
        <a:ext cx="1485683" cy="716341"/>
      </dsp:txXfrm>
    </dsp:sp>
    <dsp:sp modelId="{2D9E36DA-7445-42E7-B0C3-01C383A4EF54}">
      <dsp:nvSpPr>
        <dsp:cNvPr id="0" name=""/>
        <dsp:cNvSpPr/>
      </dsp:nvSpPr>
      <dsp:spPr>
        <a:xfrm rot="17700000">
          <a:off x="7149475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906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354" y="1294336"/>
            <a:ext cx="37276981" cy="4698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354" y="6471672"/>
            <a:ext cx="37276981" cy="15425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1353" y="22532674"/>
            <a:ext cx="9724430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6522" y="22532674"/>
            <a:ext cx="14586645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23905" y="22532674"/>
            <a:ext cx="9724430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DC9889-0D38-5702-27C2-9F24C2EDD2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" y="0"/>
            <a:ext cx="43219511" cy="24310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57CFBF-F98E-D6C7-DAF9-2C1DFC398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" y="0"/>
            <a:ext cx="43219496" cy="451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7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3241457" rtl="0" eaLnBrk="1" latinLnBrk="0" hangingPunct="1">
        <a:lnSpc>
          <a:spcPct val="90000"/>
        </a:lnSpc>
        <a:spcBef>
          <a:spcPct val="0"/>
        </a:spcBef>
        <a:buNone/>
        <a:defRPr sz="155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364" indent="-810364" algn="l" defTabSz="3241457" rtl="0" eaLnBrk="1" latinLnBrk="0" hangingPunct="1">
        <a:lnSpc>
          <a:spcPct val="90000"/>
        </a:lnSpc>
        <a:spcBef>
          <a:spcPts val="3545"/>
        </a:spcBef>
        <a:buFont typeface="Arial" panose="020B0604020202020204" pitchFamily="34" charset="0"/>
        <a:buChar char="•"/>
        <a:defRPr sz="9926" kern="1200">
          <a:solidFill>
            <a:schemeClr val="tx1"/>
          </a:solidFill>
          <a:latin typeface="+mn-lt"/>
          <a:ea typeface="+mn-ea"/>
          <a:cs typeface="+mn-cs"/>
        </a:defRPr>
      </a:lvl1pPr>
      <a:lvl2pPr marL="2431092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8" kern="1200">
          <a:solidFill>
            <a:schemeClr val="tx1"/>
          </a:solidFill>
          <a:latin typeface="+mn-lt"/>
          <a:ea typeface="+mn-ea"/>
          <a:cs typeface="+mn-cs"/>
        </a:defRPr>
      </a:lvl2pPr>
      <a:lvl3pPr marL="4051821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90" kern="1200">
          <a:solidFill>
            <a:schemeClr val="tx1"/>
          </a:solidFill>
          <a:latin typeface="+mn-lt"/>
          <a:ea typeface="+mn-ea"/>
          <a:cs typeface="+mn-cs"/>
        </a:defRPr>
      </a:lvl3pPr>
      <a:lvl4pPr marL="5672549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4pPr>
      <a:lvl5pPr marL="7293277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5pPr>
      <a:lvl6pPr marL="8914006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6pPr>
      <a:lvl7pPr marL="10534734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7pPr>
      <a:lvl8pPr marL="12155462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8pPr>
      <a:lvl9pPr marL="13776190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1pPr>
      <a:lvl2pPr marL="1620728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2pPr>
      <a:lvl3pPr marL="3241457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3pPr>
      <a:lvl4pPr marL="4862185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4pPr>
      <a:lvl5pPr marL="6482913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5pPr>
      <a:lvl6pPr marL="8103641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6pPr>
      <a:lvl7pPr marL="9724370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7pPr>
      <a:lvl8pPr marL="11345098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8pPr>
      <a:lvl9pPr marL="12965826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7193280" y="393414"/>
            <a:ext cx="31350485" cy="1207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8102" b="1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 o s t e r   t </a:t>
            </a:r>
            <a:r>
              <a:rPr lang="en-GB" sz="8102" b="1" dirty="0" err="1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</a:t>
            </a:r>
            <a:r>
              <a:rPr lang="en-GB" sz="8102" b="1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t l e   g o e s   h e r e</a:t>
            </a:r>
            <a:endParaRPr lang="en-AU" sz="8102" dirty="0">
              <a:solidFill>
                <a:srgbClr val="BF3A55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1172" y="4879488"/>
            <a:ext cx="10113765" cy="3100672"/>
          </a:xfrm>
          <a:prstGeom prst="rect">
            <a:avLst/>
          </a:prstGeom>
          <a:solidFill>
            <a:schemeClr val="bg1"/>
          </a:solidFill>
          <a:ln w="25400">
            <a:solidFill>
              <a:srgbClr val="FBC64F"/>
            </a:solidFill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Introduction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816427"/>
            <a:endParaRPr lang="en-AU" sz="2573" dirty="0">
              <a:solidFill>
                <a:srgbClr val="002269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781042" y="16557823"/>
            <a:ext cx="12773971" cy="6261574"/>
          </a:xfrm>
          <a:prstGeom prst="rect">
            <a:avLst/>
          </a:prstGeom>
          <a:solidFill>
            <a:schemeClr val="bg1"/>
          </a:solidFill>
          <a:ln w="25400">
            <a:solidFill>
              <a:srgbClr val="FBC64F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Conclusions</a:t>
            </a:r>
          </a:p>
          <a:p>
            <a:pPr defTabSz="816427"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Highlight this text and replace with your own text. </a:t>
            </a:r>
          </a:p>
          <a:p>
            <a:pPr defTabSz="816427"/>
            <a:endParaRPr lang="en-US" sz="3424" b="1" dirty="0">
              <a:solidFill>
                <a:srgbClr val="002269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defTabSz="816427"/>
            <a:endParaRPr lang="en-US" sz="3424" b="1" dirty="0">
              <a:solidFill>
                <a:srgbClr val="002269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0781042" y="4879488"/>
            <a:ext cx="32031555" cy="11318639"/>
          </a:xfrm>
          <a:prstGeom prst="rect">
            <a:avLst/>
          </a:prstGeom>
          <a:solidFill>
            <a:schemeClr val="bg1"/>
          </a:solidFill>
          <a:ln w="25400">
            <a:solidFill>
              <a:srgbClr val="FBC64F"/>
            </a:solidFill>
            <a:miter lim="800000"/>
            <a:headEnd/>
            <a:tailEnd/>
          </a:ln>
          <a:effectLst/>
        </p:spPr>
        <p:txBody>
          <a:bodyPr lIns="322011" tIns="322011" rIns="322011" bIns="322011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Results</a:t>
            </a:r>
            <a:endParaRPr lang="en-AU" sz="1372" dirty="0">
              <a:solidFill>
                <a:srgbClr val="BF3A55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01171" y="12936437"/>
            <a:ext cx="10113766" cy="9882960"/>
          </a:xfrm>
          <a:prstGeom prst="rect">
            <a:avLst/>
          </a:prstGeom>
          <a:solidFill>
            <a:schemeClr val="bg1"/>
          </a:solidFill>
          <a:ln w="25400">
            <a:solidFill>
              <a:srgbClr val="FBC64F"/>
            </a:solidFill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120" indent="-342120"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Method</a:t>
            </a:r>
          </a:p>
          <a:p>
            <a:pPr marL="342120" indent="-342120" defTabSz="816427" eaLnBrk="0" hangingPunct="0">
              <a:buSzPct val="60000"/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Tips for making a successful poster: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Do to write whole sentences in capitals or underline to stress your point, use </a:t>
            </a:r>
            <a:r>
              <a:rPr lang="en-AU" sz="2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bold</a:t>
            </a: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3078483" y="16557822"/>
            <a:ext cx="9734114" cy="2701368"/>
          </a:xfrm>
          <a:prstGeom prst="rect">
            <a:avLst/>
          </a:prstGeom>
          <a:solidFill>
            <a:schemeClr val="bg1"/>
          </a:solidFill>
          <a:ln w="25400">
            <a:solidFill>
              <a:srgbClr val="FBC64F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GB" sz="4716" b="1" cap="all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Acknowledgements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Highlight this text and replace with your own text. </a:t>
            </a:r>
            <a:endParaRPr lang="en-US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01171" y="8313174"/>
            <a:ext cx="10113766" cy="4290249"/>
          </a:xfrm>
          <a:prstGeom prst="rect">
            <a:avLst/>
          </a:prstGeom>
          <a:solidFill>
            <a:schemeClr val="bg1"/>
          </a:solidFill>
          <a:ln w="25400">
            <a:solidFill>
              <a:srgbClr val="FBC64F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4716" b="1" cap="all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How to use this poster template:</a:t>
            </a:r>
          </a:p>
          <a:p>
            <a:pPr>
              <a:spcBef>
                <a:spcPct val="2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body text / font size should be </a:t>
            </a:r>
            <a:r>
              <a:rPr lang="en-CA" sz="2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 smaller than 15 points</a:t>
            </a: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Keep body text left-aligned, do not justify text.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3821117" y="16557823"/>
            <a:ext cx="8953722" cy="6261574"/>
          </a:xfrm>
          <a:prstGeom prst="rect">
            <a:avLst/>
          </a:prstGeom>
          <a:solidFill>
            <a:schemeClr val="bg1"/>
          </a:solidFill>
          <a:ln w="25400">
            <a:solidFill>
              <a:srgbClr val="FBC64F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Highlight this text and replace with your own text.</a:t>
            </a:r>
            <a:b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b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Can be Vancouver style i.e. 1 </a:t>
            </a:r>
            <a:r>
              <a:rPr lang="en-US" sz="2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Meyer J-P et al</a:t>
            </a:r>
            <a:r>
              <a:rPr lang="en-US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2600" i="1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Urol</a:t>
            </a:r>
            <a:r>
              <a:rPr lang="en-US" sz="26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Oncol</a:t>
            </a:r>
            <a:r>
              <a:rPr lang="en-US" sz="26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2002; 2;: 77-80</a:t>
            </a:r>
            <a:r>
              <a:rPr lang="en-US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en-AU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defTabSz="816427" eaLnBrk="0" hangingPunct="0">
              <a:spcBef>
                <a:spcPct val="50000"/>
              </a:spcBef>
            </a:pPr>
            <a:r>
              <a:rPr lang="en-AU" sz="2600" dirty="0">
                <a:solidFill>
                  <a:srgbClr val="3C4B4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en-US" sz="2600" dirty="0">
              <a:solidFill>
                <a:srgbClr val="3C4B46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6323813" y="5310979"/>
            <a:ext cx="4925618" cy="6123125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47912" tIns="223956" rIns="447912" bIns="223956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909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0822570" y="5899090"/>
            <a:ext cx="9721846" cy="10041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277840" tIns="40901" rIns="277840" bIns="4090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Importing / inserting files: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6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etc</a:t>
            </a: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0813044" y="5310979"/>
            <a:ext cx="4925618" cy="6123126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47912" tIns="223956" rIns="447912" bIns="223956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909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0810521" y="11716580"/>
            <a:ext cx="4928142" cy="335519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61009" tIns="161009" rIns="161009" bIns="16100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recommended font for captions is Arial,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26323812" y="11716580"/>
            <a:ext cx="4928142" cy="335519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61009" tIns="161009" rIns="161009" bIns="16100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recommended font for captions is Arial,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3073448" y="19556024"/>
            <a:ext cx="9739149" cy="3263373"/>
          </a:xfrm>
          <a:prstGeom prst="rect">
            <a:avLst/>
          </a:prstGeom>
          <a:solidFill>
            <a:schemeClr val="bg1"/>
          </a:solidFill>
          <a:ln w="25400">
            <a:solidFill>
              <a:srgbClr val="FBC64F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GB" sz="4716" b="1" cap="all" dirty="0">
                <a:solidFill>
                  <a:srgbClr val="BF3A5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CONTACT INFORMATION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3832911154"/>
              </p:ext>
            </p:extLst>
          </p:nvPr>
        </p:nvGraphicFramePr>
        <p:xfrm>
          <a:off x="807684" y="18013680"/>
          <a:ext cx="9280714" cy="4111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939984634"/>
              </p:ext>
            </p:extLst>
          </p:nvPr>
        </p:nvGraphicFramePr>
        <p:xfrm>
          <a:off x="31834583" y="10501431"/>
          <a:ext cx="10164900" cy="417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92833"/>
              </p:ext>
            </p:extLst>
          </p:nvPr>
        </p:nvGraphicFramePr>
        <p:xfrm>
          <a:off x="31834582" y="5404426"/>
          <a:ext cx="10164900" cy="45835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338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304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7193280" y="1864145"/>
            <a:ext cx="31350485" cy="2593461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2701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270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e.g. </a:t>
            </a:r>
            <a:r>
              <a:rPr lang="en-AU" sz="2701" u="sng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B. SMITH</a:t>
            </a:r>
            <a:r>
              <a:rPr lang="en-US" sz="2701" u="sng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701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r>
              <a:rPr lang="en-AU" sz="270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N. HARRISON</a:t>
            </a:r>
            <a:r>
              <a:rPr lang="en-US" sz="2701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2 2</a:t>
            </a:r>
            <a:r>
              <a:rPr lang="en-AU" sz="270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and P. MATTHEWS</a:t>
            </a:r>
            <a:r>
              <a:rPr lang="en-US" sz="2701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endParaRPr lang="en-AU" sz="270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70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70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2Royal Brisbane Hospital, Brisbane, Australia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38543766" y="448252"/>
            <a:ext cx="4277881" cy="3442790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rgbClr val="BF3A55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ctr"/>
          <a:lstStyle/>
          <a:p>
            <a:pPr algn="ctr" defTabSz="816427" eaLnBrk="0" hangingPunct="0">
              <a:spcBef>
                <a:spcPct val="50000"/>
              </a:spcBef>
            </a:pPr>
            <a:r>
              <a:rPr lang="en-US" sz="4051" b="1" cap="all" dirty="0">
                <a:solidFill>
                  <a:srgbClr val="366E8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 your logos here</a:t>
            </a:r>
          </a:p>
        </p:txBody>
      </p:sp>
    </p:spTree>
    <p:extLst>
      <p:ext uri="{BB962C8B-B14F-4D97-AF65-F5344CB8AC3E}">
        <p14:creationId xmlns:p14="http://schemas.microsoft.com/office/powerpoint/2010/main" val="142563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CBBCE91B2F746A60A637FC75E60D4" ma:contentTypeVersion="19" ma:contentTypeDescription="Create a new document." ma:contentTypeScope="" ma:versionID="b891411c94cace4e7b7fa22aea2bb513">
  <xsd:schema xmlns:xsd="http://www.w3.org/2001/XMLSchema" xmlns:xs="http://www.w3.org/2001/XMLSchema" xmlns:p="http://schemas.microsoft.com/office/2006/metadata/properties" xmlns:ns2="c9226f5d-1c72-4bc5-a8fe-71717eca57f2" xmlns:ns3="579f5eea-5841-42bc-b2cf-22e16a85a1d4" targetNamespace="http://schemas.microsoft.com/office/2006/metadata/properties" ma:root="true" ma:fieldsID="4c398cb149f6ac42daaeb62efb9f019a" ns2:_="" ns3:_="">
    <xsd:import namespace="c9226f5d-1c72-4bc5-a8fe-71717eca57f2"/>
    <xsd:import namespace="579f5eea-5841-42bc-b2cf-22e16a85a1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26f5d-1c72-4bc5-a8fe-71717eca57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d61e26d-7d18-4a9e-9f9c-afcdcfd5d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f5eea-5841-42bc-b2cf-22e16a85a1d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82c876-850a-430c-9d0a-07a5e9031f26}" ma:internalName="TaxCatchAll" ma:showField="CatchAllData" ma:web="579f5eea-5841-42bc-b2cf-22e16a85a1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9f5eea-5841-42bc-b2cf-22e16a85a1d4" xsi:nil="true"/>
    <lcf76f155ced4ddcb4097134ff3c332f xmlns="c9226f5d-1c72-4bc5-a8fe-71717eca57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8093C8-37C0-4D2A-81A4-FD2A11B783A7}"/>
</file>

<file path=customXml/itemProps2.xml><?xml version="1.0" encoding="utf-8"?>
<ds:datastoreItem xmlns:ds="http://schemas.openxmlformats.org/officeDocument/2006/customXml" ds:itemID="{44EB84D3-2978-47A5-B0D9-95A605EA6E25}"/>
</file>

<file path=customXml/itemProps3.xml><?xml version="1.0" encoding="utf-8"?>
<ds:datastoreItem xmlns:ds="http://schemas.openxmlformats.org/officeDocument/2006/customXml" ds:itemID="{887716D8-6FE8-4373-AE6E-904865FEC6D2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457</TotalTime>
  <Words>600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Ortiz</dc:creator>
  <cp:lastModifiedBy>Julie Savage</cp:lastModifiedBy>
  <cp:revision>46</cp:revision>
  <dcterms:created xsi:type="dcterms:W3CDTF">2016-12-01T17:42:49Z</dcterms:created>
  <dcterms:modified xsi:type="dcterms:W3CDTF">2025-01-15T20:55:07Z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0x01010058FCBBCE91B2F746A60A637FC75E60D4</vt:lpwstr>
  </property>
</Properties>
</file>