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43219688" cy="24310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642" userDrawn="1">
          <p15:clr>
            <a:srgbClr val="A4A3A4"/>
          </p15:clr>
        </p15:guide>
        <p15:guide id="2" pos="13617" userDrawn="1">
          <p15:clr>
            <a:srgbClr val="A4A3A4"/>
          </p15:clr>
        </p15:guide>
        <p15:guide id="3" orient="horz" pos="7660" userDrawn="1">
          <p15:clr>
            <a:srgbClr val="A4A3A4"/>
          </p15:clr>
        </p15:guide>
        <p15:guide id="4" pos="136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B"/>
    <a:srgbClr val="009B9B"/>
    <a:srgbClr val="00E4AE"/>
    <a:srgbClr val="F6A529"/>
    <a:srgbClr val="36236B"/>
    <a:srgbClr val="121239"/>
    <a:srgbClr val="8C98A9"/>
    <a:srgbClr val="E6E6E6"/>
    <a:srgbClr val="1399D6"/>
    <a:srgbClr val="CD4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31" d="100"/>
          <a:sy n="31" d="100"/>
        </p:scale>
        <p:origin x="684" y="108"/>
      </p:cViewPr>
      <p:guideLst>
        <p:guide orient="horz" pos="9642"/>
        <p:guide pos="13617"/>
        <p:guide orient="horz" pos="7660"/>
        <p:guide pos="1361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A844740D-61C1-4577-A706-E11A3B525477}" type="presOf" srcId="{0447B9C5-C46F-4F58-9F46-78A43B295470}" destId="{BD9E120E-77A3-4322-954F-B5409AE16AE3}" srcOrd="0" destOrd="0" presId="urn:microsoft.com/office/officeart/2008/layout/AlternatingHexagons"/>
    <dgm:cxn modelId="{1387C61C-43FF-47AE-9BC9-798CD79EF2B3}" type="presOf" srcId="{FAEFFFF1-E759-4844-8979-E5F067EACA73}" destId="{500A7FF5-4A0C-4872-BC31-B7E62312AE29}" srcOrd="0" destOrd="0" presId="urn:microsoft.com/office/officeart/2008/layout/AlternatingHexagons"/>
    <dgm:cxn modelId="{0EA4CD26-3FE3-4B78-AC6D-53A9ED2671A2}" type="presOf" srcId="{4536C284-E38F-4FC7-997A-F736F1E844DE}" destId="{24F31F2A-2CC6-4895-9FF0-C0423B70940D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B37AFB3D-2213-4843-B611-0CDE7AD9B7CA}" type="presOf" srcId="{E1666081-CBDD-4799-855A-B5DABF24F0AF}" destId="{ED0C11F6-8E03-4228-8D1A-1D07CD52FADA}" srcOrd="0" destOrd="0" presId="urn:microsoft.com/office/officeart/2008/layout/AlternatingHexagons"/>
    <dgm:cxn modelId="{146D497B-9093-4DF2-8692-17FAF0DA7239}" type="presOf" srcId="{85629305-82FE-4B1C-B2A4-9756F91B9C86}" destId="{5FB082F6-01B3-45C4-923D-4DBE7BC7C2D4}" srcOrd="0" destOrd="0" presId="urn:microsoft.com/office/officeart/2008/layout/AlternatingHexagons"/>
    <dgm:cxn modelId="{CF794A8A-61FA-4428-B57B-F5B32491F491}" type="presOf" srcId="{9D7C8450-2CB1-404B-BEFE-86DE8A72A389}" destId="{7D4E20AA-37E2-47A8-8707-235F6B707C50}" srcOrd="0" destOrd="0" presId="urn:microsoft.com/office/officeart/2008/layout/AlternatingHexagons"/>
    <dgm:cxn modelId="{C2CFA28B-A09D-4A9E-BA9C-7FEBDC5B0247}" type="presOf" srcId="{91BFDAFC-9B8D-4C30-A3E0-0DDBC29F125B}" destId="{D696DBB9-0FDA-43E8-AA8C-AFE5F4E42050}" srcOrd="0" destOrd="0" presId="urn:microsoft.com/office/officeart/2008/layout/AlternatingHexagons"/>
    <dgm:cxn modelId="{D4398C8D-A801-4A3E-82EE-1571DF53A7D5}" type="presOf" srcId="{8DDE6482-63D6-40FA-B1D3-4D6606DFFB2E}" destId="{6C5E8407-9B96-4DA8-9D52-77FC17D80D09}" srcOrd="0" destOrd="0" presId="urn:microsoft.com/office/officeart/2008/layout/AlternatingHexagons"/>
    <dgm:cxn modelId="{06ED8D8E-781B-4D70-8421-392F0E76E389}" type="presOf" srcId="{FD0A78A0-965B-4065-8758-5136EB7B1EF5}" destId="{996E4A34-0C3A-4AB3-9A6E-933F938C660A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769988A2-BC25-40D5-BE2C-4DE5D2216090}" type="presOf" srcId="{6791A10F-9059-4429-859B-C4D2A16A4B91}" destId="{AA8196C0-A443-483A-8E14-ED00FAF03801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F334BD37-0169-413B-9A3F-D97209B83A66}" type="presParOf" srcId="{5FB082F6-01B3-45C4-923D-4DBE7BC7C2D4}" destId="{1A35AF1F-F776-4747-A309-2F399B534B82}" srcOrd="0" destOrd="0" presId="urn:microsoft.com/office/officeart/2008/layout/AlternatingHexagons"/>
    <dgm:cxn modelId="{7C167956-EA82-405C-8FAE-0BFF0AE7D154}" type="presParOf" srcId="{1A35AF1F-F776-4747-A309-2F399B534B82}" destId="{ED0C11F6-8E03-4228-8D1A-1D07CD52FADA}" srcOrd="0" destOrd="0" presId="urn:microsoft.com/office/officeart/2008/layout/AlternatingHexagons"/>
    <dgm:cxn modelId="{2A053FE3-66AE-4415-ACFE-904B6768954F}" type="presParOf" srcId="{1A35AF1F-F776-4747-A309-2F399B534B82}" destId="{AA8196C0-A443-483A-8E14-ED00FAF03801}" srcOrd="1" destOrd="0" presId="urn:microsoft.com/office/officeart/2008/layout/AlternatingHexagons"/>
    <dgm:cxn modelId="{EC41C5BD-3A98-4C80-A952-9741D8D7D668}" type="presParOf" srcId="{1A35AF1F-F776-4747-A309-2F399B534B82}" destId="{166EE7C5-B903-45D8-8383-EFC2A157A92B}" srcOrd="2" destOrd="0" presId="urn:microsoft.com/office/officeart/2008/layout/AlternatingHexagons"/>
    <dgm:cxn modelId="{3E175172-0644-437D-9CC8-1945C76387C9}" type="presParOf" srcId="{1A35AF1F-F776-4747-A309-2F399B534B82}" destId="{5A789BA3-5BDC-47A3-9C48-BBFDCB96E628}" srcOrd="3" destOrd="0" presId="urn:microsoft.com/office/officeart/2008/layout/AlternatingHexagons"/>
    <dgm:cxn modelId="{F8EBD667-6614-40CE-9769-BF8862B447AF}" type="presParOf" srcId="{1A35AF1F-F776-4747-A309-2F399B534B82}" destId="{500A7FF5-4A0C-4872-BC31-B7E62312AE29}" srcOrd="4" destOrd="0" presId="urn:microsoft.com/office/officeart/2008/layout/AlternatingHexagons"/>
    <dgm:cxn modelId="{75EA51E4-4345-44AE-A5D5-22D4E103259E}" type="presParOf" srcId="{5FB082F6-01B3-45C4-923D-4DBE7BC7C2D4}" destId="{98D6BEB7-33C8-4191-85EA-49243A6AA5BB}" srcOrd="1" destOrd="0" presId="urn:microsoft.com/office/officeart/2008/layout/AlternatingHexagons"/>
    <dgm:cxn modelId="{BE7824BF-5F50-43FA-9AF4-14D95F268946}" type="presParOf" srcId="{5FB082F6-01B3-45C4-923D-4DBE7BC7C2D4}" destId="{A69BE243-3BD2-4C05-B358-9C65D08C6FED}" srcOrd="2" destOrd="0" presId="urn:microsoft.com/office/officeart/2008/layout/AlternatingHexagons"/>
    <dgm:cxn modelId="{828427C4-95C7-43DE-BF4A-46D3CFEAED92}" type="presParOf" srcId="{A69BE243-3BD2-4C05-B358-9C65D08C6FED}" destId="{24F31F2A-2CC6-4895-9FF0-C0423B70940D}" srcOrd="0" destOrd="0" presId="urn:microsoft.com/office/officeart/2008/layout/AlternatingHexagons"/>
    <dgm:cxn modelId="{F27036C5-700A-4166-9717-FAF4E43441E4}" type="presParOf" srcId="{A69BE243-3BD2-4C05-B358-9C65D08C6FED}" destId="{996E4A34-0C3A-4AB3-9A6E-933F938C660A}" srcOrd="1" destOrd="0" presId="urn:microsoft.com/office/officeart/2008/layout/AlternatingHexagons"/>
    <dgm:cxn modelId="{10328864-EDD8-44B3-AFAF-563E6EA341CB}" type="presParOf" srcId="{A69BE243-3BD2-4C05-B358-9C65D08C6FED}" destId="{FCA0C7B2-6A53-4EDB-AE9F-0E4BAB9A78EE}" srcOrd="2" destOrd="0" presId="urn:microsoft.com/office/officeart/2008/layout/AlternatingHexagons"/>
    <dgm:cxn modelId="{774CA226-EB6A-44BF-9005-FDACB26A8D36}" type="presParOf" srcId="{A69BE243-3BD2-4C05-B358-9C65D08C6FED}" destId="{69036681-9B5D-439B-B834-E7A34888368F}" srcOrd="3" destOrd="0" presId="urn:microsoft.com/office/officeart/2008/layout/AlternatingHexagons"/>
    <dgm:cxn modelId="{7B1354B2-819B-46A0-8DC9-48C3102FC00D}" type="presParOf" srcId="{A69BE243-3BD2-4C05-B358-9C65D08C6FED}" destId="{6C5E8407-9B96-4DA8-9D52-77FC17D80D09}" srcOrd="4" destOrd="0" presId="urn:microsoft.com/office/officeart/2008/layout/AlternatingHexagons"/>
    <dgm:cxn modelId="{5A56D019-2D35-4D2A-A906-E05FFCA6A43A}" type="presParOf" srcId="{5FB082F6-01B3-45C4-923D-4DBE7BC7C2D4}" destId="{C635EDD0-6CC5-4D19-BBD4-E7976FFCB000}" srcOrd="3" destOrd="0" presId="urn:microsoft.com/office/officeart/2008/layout/AlternatingHexagons"/>
    <dgm:cxn modelId="{B93B6A89-1B26-48B3-8B97-F8B11D30378C}" type="presParOf" srcId="{5FB082F6-01B3-45C4-923D-4DBE7BC7C2D4}" destId="{A47D13F5-1AD7-4E7A-9FED-020AD2B84A36}" srcOrd="4" destOrd="0" presId="urn:microsoft.com/office/officeart/2008/layout/AlternatingHexagons"/>
    <dgm:cxn modelId="{C112B687-D734-4842-AA93-34E3D82B4A09}" type="presParOf" srcId="{A47D13F5-1AD7-4E7A-9FED-020AD2B84A36}" destId="{7D4E20AA-37E2-47A8-8707-235F6B707C50}" srcOrd="0" destOrd="0" presId="urn:microsoft.com/office/officeart/2008/layout/AlternatingHexagons"/>
    <dgm:cxn modelId="{E32402D6-9841-4579-99C9-03F7724D04F9}" type="presParOf" srcId="{A47D13F5-1AD7-4E7A-9FED-020AD2B84A36}" destId="{D696DBB9-0FDA-43E8-AA8C-AFE5F4E42050}" srcOrd="1" destOrd="0" presId="urn:microsoft.com/office/officeart/2008/layout/AlternatingHexagons"/>
    <dgm:cxn modelId="{2814EF56-C34D-41AF-B4C1-03C885FB14E5}" type="presParOf" srcId="{A47D13F5-1AD7-4E7A-9FED-020AD2B84A36}" destId="{4E263A7D-70B4-4EC2-8350-C1AE5941212C}" srcOrd="2" destOrd="0" presId="urn:microsoft.com/office/officeart/2008/layout/AlternatingHexagons"/>
    <dgm:cxn modelId="{E5DA1AEE-CC5E-4C6E-AE5C-03E0C6BEAE4B}" type="presParOf" srcId="{A47D13F5-1AD7-4E7A-9FED-020AD2B84A36}" destId="{91A3D77E-9B02-4808-A3EF-CE0C856FC289}" srcOrd="3" destOrd="0" presId="urn:microsoft.com/office/officeart/2008/layout/AlternatingHexagons"/>
    <dgm:cxn modelId="{E6332E4B-C820-499A-9A0D-98F723D5B84B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2091057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187708"/>
        <a:ext cx="716339" cy="823378"/>
      </dsp:txXfrm>
    </dsp:sp>
    <dsp:sp modelId="{AA8196C0-A443-483A-8E14-ED00FAF03801}">
      <dsp:nvSpPr>
        <dsp:cNvPr id="0" name=""/>
        <dsp:cNvSpPr/>
      </dsp:nvSpPr>
      <dsp:spPr>
        <a:xfrm>
          <a:off x="3241076" y="240539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40539"/>
        <a:ext cx="1334950" cy="717715"/>
      </dsp:txXfrm>
    </dsp:sp>
    <dsp:sp modelId="{500A7FF5-4A0C-4872-BC31-B7E62312AE29}">
      <dsp:nvSpPr>
        <dsp:cNvPr id="0" name=""/>
        <dsp:cNvSpPr/>
      </dsp:nvSpPr>
      <dsp:spPr>
        <a:xfrm rot="5400000">
          <a:off x="967114" y="79053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8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187708"/>
        <a:ext cx="716339" cy="823378"/>
      </dsp:txXfrm>
    </dsp:sp>
    <dsp:sp modelId="{24F31F2A-2CC6-4895-9FF0-C0423B70940D}">
      <dsp:nvSpPr>
        <dsp:cNvPr id="0" name=""/>
        <dsp:cNvSpPr/>
      </dsp:nvSpPr>
      <dsp:spPr>
        <a:xfrm rot="5400000">
          <a:off x="1526932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16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1766858" y="1203036"/>
        <a:ext cx="716339" cy="823378"/>
      </dsp:txXfrm>
    </dsp:sp>
    <dsp:sp modelId="{996E4A34-0C3A-4AB3-9A6E-933F938C660A}">
      <dsp:nvSpPr>
        <dsp:cNvPr id="0" name=""/>
        <dsp:cNvSpPr/>
      </dsp:nvSpPr>
      <dsp:spPr>
        <a:xfrm>
          <a:off x="269734" y="1255867"/>
          <a:ext cx="1291887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269734" y="1255867"/>
        <a:ext cx="1291887" cy="717715"/>
      </dsp:txXfrm>
    </dsp:sp>
    <dsp:sp modelId="{6C5E8407-9B96-4DA8-9D52-77FC17D80D09}">
      <dsp:nvSpPr>
        <dsp:cNvPr id="0" name=""/>
        <dsp:cNvSpPr/>
      </dsp:nvSpPr>
      <dsp:spPr>
        <a:xfrm rot="5400000">
          <a:off x="2650875" y="1094381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2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2890801" y="1203036"/>
        <a:ext cx="716339" cy="823378"/>
      </dsp:txXfrm>
    </dsp:sp>
    <dsp:sp modelId="{7D4E20AA-37E2-47A8-8707-235F6B707C50}">
      <dsp:nvSpPr>
        <dsp:cNvPr id="0" name=""/>
        <dsp:cNvSpPr/>
      </dsp:nvSpPr>
      <dsp:spPr>
        <a:xfrm rot="5400000">
          <a:off x="2091057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3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 dirty="0"/>
            <a:t> </a:t>
          </a:r>
          <a:endParaRPr lang="en-CA" sz="3900" kern="1200" dirty="0"/>
        </a:p>
      </dsp:txBody>
      <dsp:txXfrm rot="-5400000">
        <a:off x="2330983" y="2218364"/>
        <a:ext cx="716339" cy="823378"/>
      </dsp:txXfrm>
    </dsp:sp>
    <dsp:sp modelId="{D696DBB9-0FDA-43E8-AA8C-AFE5F4E42050}">
      <dsp:nvSpPr>
        <dsp:cNvPr id="0" name=""/>
        <dsp:cNvSpPr/>
      </dsp:nvSpPr>
      <dsp:spPr>
        <a:xfrm>
          <a:off x="3241076" y="2271195"/>
          <a:ext cx="1334950" cy="717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400" kern="1200" dirty="0"/>
            <a:t> </a:t>
          </a:r>
          <a:endParaRPr lang="en-CA" sz="3400" kern="1200" dirty="0"/>
        </a:p>
      </dsp:txBody>
      <dsp:txXfrm>
        <a:off x="3241076" y="2271195"/>
        <a:ext cx="1334950" cy="717715"/>
      </dsp:txXfrm>
    </dsp:sp>
    <dsp:sp modelId="{BD9E120E-77A3-4322-954F-B5409AE16AE3}">
      <dsp:nvSpPr>
        <dsp:cNvPr id="0" name=""/>
        <dsp:cNvSpPr/>
      </dsp:nvSpPr>
      <dsp:spPr>
        <a:xfrm rot="5400000">
          <a:off x="967114" y="2109709"/>
          <a:ext cx="1196192" cy="1040687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600" kern="1200"/>
        </a:p>
      </dsp:txBody>
      <dsp:txXfrm rot="-5400000">
        <a:off x="1207040" y="2218364"/>
        <a:ext cx="716339" cy="823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7098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7DB35D1-C581-464C-819E-F2FBDDE150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-100"/>
            <a:ext cx="43219683" cy="243110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B0D1BC-6C87-4F00-B041-9E82B23537B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11" y="0"/>
            <a:ext cx="43222587" cy="4516646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2">
            <a:extLst>
              <a:ext uri="{FF2B5EF4-FFF2-40B4-BE49-F238E27FC236}">
                <a16:creationId xmlns:a16="http://schemas.microsoft.com/office/drawing/2014/main" id="{5FD1F8B8-7769-46CD-BAD1-3A68ECE09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5908" y="355079"/>
            <a:ext cx="23068159" cy="136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8800" b="1" dirty="0">
                <a:solidFill>
                  <a:srgbClr val="1B75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o s t e r   t </a:t>
            </a:r>
            <a:r>
              <a:rPr lang="en-GB" sz="8800" b="1" dirty="0" err="1">
                <a:solidFill>
                  <a:srgbClr val="1B75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8800" b="1" dirty="0">
                <a:solidFill>
                  <a:srgbClr val="1B75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 l e   g o e s   h e r e</a:t>
            </a:r>
            <a:endParaRPr lang="en-AU" sz="8800" dirty="0">
              <a:solidFill>
                <a:srgbClr val="1B75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 Box 40">
            <a:extLst>
              <a:ext uri="{FF2B5EF4-FFF2-40B4-BE49-F238E27FC236}">
                <a16:creationId xmlns:a16="http://schemas.microsoft.com/office/drawing/2014/main" id="{30CA1818-D60E-4F2E-A487-D364B0CAB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565" y="1812052"/>
            <a:ext cx="23601000" cy="2440329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AU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SMI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28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2800" u="sng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N. HARRISON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2 2</a:t>
            </a: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P. MATTHEWS</a:t>
            </a:r>
            <a:r>
              <a:rPr lang="en-US" sz="28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A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2Royal Brisbane Hospital, Brisbane, Australia</a:t>
            </a:r>
          </a:p>
        </p:txBody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id="{3BA99BB9-D88E-424B-A7BE-8777A9FE8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6521" y="421369"/>
            <a:ext cx="4958239" cy="3387526"/>
          </a:xfrm>
          <a:prstGeom prst="rect">
            <a:avLst/>
          </a:prstGeom>
          <a:solidFill>
            <a:schemeClr val="bg1">
              <a:alpha val="78000"/>
            </a:schemeClr>
          </a:solidFill>
          <a:ln w="12700">
            <a:solidFill>
              <a:srgbClr val="009B9B"/>
            </a:solidFill>
            <a:miter lim="800000"/>
            <a:headEnd/>
            <a:tailEnd/>
          </a:ln>
          <a:effectLst/>
        </p:spPr>
        <p:txBody>
          <a:bodyPr lIns="375509" tIns="375509" rIns="375509" bIns="375509" anchor="ctr"/>
          <a:lstStyle/>
          <a:p>
            <a:pPr algn="ctr" defTabSz="952074" eaLnBrk="0" hangingPunct="0">
              <a:spcBef>
                <a:spcPct val="50000"/>
              </a:spcBef>
            </a:pPr>
            <a:r>
              <a:rPr lang="en-US" sz="4000" b="1" cap="all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logos here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B56C2C5-37EF-46F6-972A-886B8DE92085}"/>
              </a:ext>
            </a:extLst>
          </p:cNvPr>
          <p:cNvSpPr/>
          <p:nvPr/>
        </p:nvSpPr>
        <p:spPr>
          <a:xfrm>
            <a:off x="29677521" y="19304153"/>
            <a:ext cx="13051612" cy="3100177"/>
          </a:xfrm>
          <a:prstGeom prst="rect">
            <a:avLst/>
          </a:prstGeom>
          <a:solidFill>
            <a:srgbClr val="FFFFFF"/>
          </a:solidFill>
          <a:ln>
            <a:solidFill>
              <a:srgbClr val="009B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32044187-CD32-40ED-8664-2DF5FEB48DAB}"/>
              </a:ext>
            </a:extLst>
          </p:cNvPr>
          <p:cNvSpPr/>
          <p:nvPr/>
        </p:nvSpPr>
        <p:spPr>
          <a:xfrm>
            <a:off x="29636333" y="10371058"/>
            <a:ext cx="13051612" cy="4302494"/>
          </a:xfrm>
          <a:prstGeom prst="rect">
            <a:avLst/>
          </a:prstGeom>
          <a:solidFill>
            <a:srgbClr val="FFFFFF"/>
          </a:solidFill>
          <a:ln>
            <a:solidFill>
              <a:srgbClr val="009B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400" b="1" dirty="0">
                <a:ln w="0"/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Video 1</a:t>
            </a:r>
            <a:endParaRPr lang="en-CA" altLang="en-US" sz="2400" dirty="0">
              <a:ln w="0"/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ectangle 24">
            <a:extLst>
              <a:ext uri="{FF2B5EF4-FFF2-40B4-BE49-F238E27FC236}">
                <a16:creationId xmlns:a16="http://schemas.microsoft.com/office/drawing/2014/main" id="{5A130EE6-745A-4A25-A0B0-8C36A3819CF8}"/>
              </a:ext>
            </a:extLst>
          </p:cNvPr>
          <p:cNvSpPr/>
          <p:nvPr/>
        </p:nvSpPr>
        <p:spPr>
          <a:xfrm>
            <a:off x="29636333" y="14936576"/>
            <a:ext cx="13051612" cy="3162078"/>
          </a:xfrm>
          <a:prstGeom prst="rect">
            <a:avLst/>
          </a:prstGeom>
          <a:solidFill>
            <a:srgbClr val="FFFFFF"/>
          </a:solidFill>
          <a:ln>
            <a:solidFill>
              <a:srgbClr val="009B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fr-CA" altLang="en-US" sz="2400" dirty="0">
                <a:ln w="0"/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Table 1</a:t>
            </a:r>
          </a:p>
        </p:txBody>
      </p:sp>
      <p:sp>
        <p:nvSpPr>
          <p:cNvPr id="44" name="Rounded Rectangle 15">
            <a:extLst>
              <a:ext uri="{FF2B5EF4-FFF2-40B4-BE49-F238E27FC236}">
                <a16:creationId xmlns:a16="http://schemas.microsoft.com/office/drawing/2014/main" id="{76FDEB55-9CA5-4039-B5BF-007A88CA13C7}"/>
              </a:ext>
            </a:extLst>
          </p:cNvPr>
          <p:cNvSpPr/>
          <p:nvPr/>
        </p:nvSpPr>
        <p:spPr bwMode="auto">
          <a:xfrm>
            <a:off x="29636332" y="5233959"/>
            <a:ext cx="13061139" cy="645625"/>
          </a:xfrm>
          <a:prstGeom prst="rect">
            <a:avLst/>
          </a:prstGeom>
          <a:solidFill>
            <a:srgbClr val="1B7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ounded Rectangle 36">
            <a:extLst>
              <a:ext uri="{FF2B5EF4-FFF2-40B4-BE49-F238E27FC236}">
                <a16:creationId xmlns:a16="http://schemas.microsoft.com/office/drawing/2014/main" id="{D5A22E8D-2691-41B7-AD4F-4F50075D00E7}"/>
              </a:ext>
            </a:extLst>
          </p:cNvPr>
          <p:cNvSpPr/>
          <p:nvPr/>
        </p:nvSpPr>
        <p:spPr bwMode="auto">
          <a:xfrm>
            <a:off x="29636332" y="18394563"/>
            <a:ext cx="13092800" cy="686821"/>
          </a:xfrm>
          <a:prstGeom prst="rect">
            <a:avLst/>
          </a:prstGeom>
          <a:solidFill>
            <a:srgbClr val="1B7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880283">
              <a:defRPr/>
            </a:pPr>
            <a:r>
              <a:rPr lang="fr-CA" sz="32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SUMMARY / CONCLUSION</a:t>
            </a:r>
            <a:endParaRPr lang="en-CA" sz="3200" b="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ectangle 24">
            <a:extLst>
              <a:ext uri="{FF2B5EF4-FFF2-40B4-BE49-F238E27FC236}">
                <a16:creationId xmlns:a16="http://schemas.microsoft.com/office/drawing/2014/main" id="{74D3DBE3-1E92-4372-8790-4B755C5B8E43}"/>
              </a:ext>
            </a:extLst>
          </p:cNvPr>
          <p:cNvSpPr/>
          <p:nvPr/>
        </p:nvSpPr>
        <p:spPr>
          <a:xfrm>
            <a:off x="438546" y="18282210"/>
            <a:ext cx="13143548" cy="4122120"/>
          </a:xfrm>
          <a:prstGeom prst="rect">
            <a:avLst/>
          </a:prstGeom>
          <a:solidFill>
            <a:srgbClr val="FFFFFF"/>
          </a:solidFill>
          <a:ln>
            <a:solidFill>
              <a:srgbClr val="009B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  <p:sp>
        <p:nvSpPr>
          <p:cNvPr id="47" name="Rounded Rectangle 12">
            <a:extLst>
              <a:ext uri="{FF2B5EF4-FFF2-40B4-BE49-F238E27FC236}">
                <a16:creationId xmlns:a16="http://schemas.microsoft.com/office/drawing/2014/main" id="{C4230208-7B6F-4705-A072-D1D3735C3FEC}"/>
              </a:ext>
            </a:extLst>
          </p:cNvPr>
          <p:cNvSpPr/>
          <p:nvPr/>
        </p:nvSpPr>
        <p:spPr bwMode="auto">
          <a:xfrm>
            <a:off x="438547" y="5219810"/>
            <a:ext cx="13143548" cy="612935"/>
          </a:xfrm>
          <a:prstGeom prst="rect">
            <a:avLst/>
          </a:prstGeom>
          <a:solidFill>
            <a:srgbClr val="1B7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PURPOSE / OBJECTIVES</a:t>
            </a:r>
            <a:endParaRPr lang="en-CA" sz="3400" b="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4EF3D52-6155-45C5-8324-91701626DF2C}"/>
              </a:ext>
            </a:extLst>
          </p:cNvPr>
          <p:cNvSpPr/>
          <p:nvPr/>
        </p:nvSpPr>
        <p:spPr>
          <a:xfrm>
            <a:off x="439807" y="6049496"/>
            <a:ext cx="13143547" cy="3841787"/>
          </a:xfrm>
          <a:prstGeom prst="rect">
            <a:avLst/>
          </a:prstGeom>
          <a:solidFill>
            <a:srgbClr val="FFFFFF"/>
          </a:solidFill>
          <a:ln>
            <a:solidFill>
              <a:srgbClr val="009B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B9A1045-6AFE-44DD-BCE5-5334EC7F3EB2}"/>
              </a:ext>
            </a:extLst>
          </p:cNvPr>
          <p:cNvSpPr/>
          <p:nvPr/>
        </p:nvSpPr>
        <p:spPr>
          <a:xfrm>
            <a:off x="439807" y="10933356"/>
            <a:ext cx="13143548" cy="6127873"/>
          </a:xfrm>
          <a:prstGeom prst="rect">
            <a:avLst/>
          </a:prstGeom>
          <a:solidFill>
            <a:srgbClr val="FFFFFF"/>
          </a:solidFill>
          <a:ln>
            <a:solidFill>
              <a:srgbClr val="009B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2880283">
              <a:spcBef>
                <a:spcPts val="166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50" name="Rounded Rectangle 46">
            <a:extLst>
              <a:ext uri="{FF2B5EF4-FFF2-40B4-BE49-F238E27FC236}">
                <a16:creationId xmlns:a16="http://schemas.microsoft.com/office/drawing/2014/main" id="{86FD4C8F-670B-4B3A-BE2F-45EA22B4CAD6}"/>
              </a:ext>
            </a:extLst>
          </p:cNvPr>
          <p:cNvSpPr/>
          <p:nvPr/>
        </p:nvSpPr>
        <p:spPr bwMode="auto">
          <a:xfrm>
            <a:off x="439806" y="10108034"/>
            <a:ext cx="13169514" cy="608571"/>
          </a:xfrm>
          <a:prstGeom prst="rect">
            <a:avLst/>
          </a:prstGeom>
          <a:solidFill>
            <a:srgbClr val="1B7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MATERIAL &amp; METHODS</a:t>
            </a:r>
            <a:endParaRPr lang="en-CA" sz="3400" b="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ectangle 24">
            <a:extLst>
              <a:ext uri="{FF2B5EF4-FFF2-40B4-BE49-F238E27FC236}">
                <a16:creationId xmlns:a16="http://schemas.microsoft.com/office/drawing/2014/main" id="{79EC8F42-8DBF-4964-B625-0D140D257F6F}"/>
              </a:ext>
            </a:extLst>
          </p:cNvPr>
          <p:cNvSpPr/>
          <p:nvPr/>
        </p:nvSpPr>
        <p:spPr>
          <a:xfrm>
            <a:off x="29637594" y="6142608"/>
            <a:ext cx="13049090" cy="3965426"/>
          </a:xfrm>
          <a:prstGeom prst="rect">
            <a:avLst/>
          </a:prstGeom>
          <a:solidFill>
            <a:srgbClr val="FFFFFF"/>
          </a:solidFill>
          <a:ln>
            <a:solidFill>
              <a:srgbClr val="009B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4319883">
              <a:spcBef>
                <a:spcPts val="2493"/>
              </a:spcBef>
              <a:defRPr/>
            </a:pPr>
            <a:r>
              <a:rPr lang="en-CA" altLang="en-US" sz="2400" dirty="0">
                <a:ln w="0"/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Figure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61ABBFD-A2DD-4C91-92B2-BE5EE1155AF2}"/>
              </a:ext>
            </a:extLst>
          </p:cNvPr>
          <p:cNvSpPr/>
          <p:nvPr/>
        </p:nvSpPr>
        <p:spPr>
          <a:xfrm>
            <a:off x="13905061" y="5219810"/>
            <a:ext cx="15409566" cy="17184520"/>
          </a:xfrm>
          <a:prstGeom prst="rect">
            <a:avLst/>
          </a:prstGeom>
          <a:solidFill>
            <a:srgbClr val="009B9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60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Use this space to enter key message/main findings. (A short summary to allow viewers to learn about your research)</a:t>
            </a:r>
            <a:endParaRPr lang="en-CA" sz="6000" b="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Rounded Rectangle 54">
            <a:extLst>
              <a:ext uri="{FF2B5EF4-FFF2-40B4-BE49-F238E27FC236}">
                <a16:creationId xmlns:a16="http://schemas.microsoft.com/office/drawing/2014/main" id="{44A1A905-5FCD-442A-8491-A73058453ECE}"/>
              </a:ext>
            </a:extLst>
          </p:cNvPr>
          <p:cNvSpPr/>
          <p:nvPr/>
        </p:nvSpPr>
        <p:spPr bwMode="auto">
          <a:xfrm>
            <a:off x="438547" y="17277980"/>
            <a:ext cx="13143548" cy="787481"/>
          </a:xfrm>
          <a:prstGeom prst="rect">
            <a:avLst/>
          </a:prstGeom>
          <a:solidFill>
            <a:srgbClr val="1B7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19883">
              <a:defRPr/>
            </a:pPr>
            <a:r>
              <a:rPr lang="fr-CA" sz="3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3400" b="1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4C2A4C5E-68C0-4895-ADB7-A305C9EB3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245446"/>
              </p:ext>
            </p:extLst>
          </p:nvPr>
        </p:nvGraphicFramePr>
        <p:xfrm>
          <a:off x="33474419" y="15139428"/>
          <a:ext cx="5357013" cy="27774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85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4369"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/>
                    </a:p>
                  </a:txBody>
                  <a:tcPr marL="42575" marR="42575" marT="21293" marB="21293"/>
                </a:tc>
                <a:tc>
                  <a:txBody>
                    <a:bodyPr/>
                    <a:lstStyle/>
                    <a:p>
                      <a:endParaRPr lang="en-CA" sz="2700" dirty="0"/>
                    </a:p>
                  </a:txBody>
                  <a:tcPr marL="42575" marR="42575" marT="21293" marB="212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" name="Rectangle 54">
            <a:extLst>
              <a:ext uri="{FF2B5EF4-FFF2-40B4-BE49-F238E27FC236}">
                <a16:creationId xmlns:a16="http://schemas.microsoft.com/office/drawing/2014/main" id="{8A662094-264D-4BF8-ABF0-E6E9FF9DDF72}"/>
              </a:ext>
            </a:extLst>
          </p:cNvPr>
          <p:cNvSpPr/>
          <p:nvPr/>
        </p:nvSpPr>
        <p:spPr>
          <a:xfrm rot="19458990">
            <a:off x="36137421" y="16183918"/>
            <a:ext cx="3454793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1B75BB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graphicFrame>
        <p:nvGraphicFramePr>
          <p:cNvPr id="56" name="Diagram 55">
            <a:extLst>
              <a:ext uri="{FF2B5EF4-FFF2-40B4-BE49-F238E27FC236}">
                <a16:creationId xmlns:a16="http://schemas.microsoft.com/office/drawing/2014/main" id="{C0E6C99A-9C26-4569-A598-25303CA5F2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0052696"/>
              </p:ext>
            </p:extLst>
          </p:nvPr>
        </p:nvGraphicFramePr>
        <p:xfrm>
          <a:off x="33730044" y="6510596"/>
          <a:ext cx="4845762" cy="322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7" name="Rectangle 56">
            <a:extLst>
              <a:ext uri="{FF2B5EF4-FFF2-40B4-BE49-F238E27FC236}">
                <a16:creationId xmlns:a16="http://schemas.microsoft.com/office/drawing/2014/main" id="{430E0848-97E3-4784-BD96-AB4595073796}"/>
              </a:ext>
            </a:extLst>
          </p:cNvPr>
          <p:cNvSpPr/>
          <p:nvPr/>
        </p:nvSpPr>
        <p:spPr bwMode="auto">
          <a:xfrm rot="19458990">
            <a:off x="36137421" y="7861116"/>
            <a:ext cx="3454793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1B75BB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grpSp>
        <p:nvGrpSpPr>
          <p:cNvPr id="58" name="Group 30">
            <a:extLst>
              <a:ext uri="{FF2B5EF4-FFF2-40B4-BE49-F238E27FC236}">
                <a16:creationId xmlns:a16="http://schemas.microsoft.com/office/drawing/2014/main" id="{94075575-C05C-432A-AEC0-107D087826CA}"/>
              </a:ext>
            </a:extLst>
          </p:cNvPr>
          <p:cNvGrpSpPr>
            <a:grpSpLocks/>
          </p:cNvGrpSpPr>
          <p:nvPr/>
        </p:nvGrpSpPr>
        <p:grpSpPr bwMode="auto">
          <a:xfrm>
            <a:off x="33167112" y="10656951"/>
            <a:ext cx="5971627" cy="3712121"/>
            <a:chOff x="8483600" y="14660562"/>
            <a:chExt cx="5392740" cy="3711576"/>
          </a:xfrm>
        </p:grpSpPr>
        <p:grpSp>
          <p:nvGrpSpPr>
            <p:cNvPr id="59" name="Group 31">
              <a:extLst>
                <a:ext uri="{FF2B5EF4-FFF2-40B4-BE49-F238E27FC236}">
                  <a16:creationId xmlns:a16="http://schemas.microsoft.com/office/drawing/2014/main" id="{410A7114-757D-46A8-9352-3F100B8BDB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483600" y="14660562"/>
              <a:ext cx="5392740" cy="3711576"/>
              <a:chOff x="8483600" y="14660562"/>
              <a:chExt cx="5392740" cy="3711576"/>
            </a:xfrm>
          </p:grpSpPr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2C9010F5-E6FC-4542-A3FB-F8D30B2BB181}"/>
                  </a:ext>
                </a:extLst>
              </p:cNvPr>
              <p:cNvSpPr/>
              <p:nvPr/>
            </p:nvSpPr>
            <p:spPr>
              <a:xfrm>
                <a:off x="8483601" y="14660562"/>
                <a:ext cx="5392739" cy="37115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 dirty="0">
                  <a:solidFill>
                    <a:srgbClr val="26875F"/>
                  </a:solidFill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42E506C-FED8-45C6-8867-F3C400B703AE}"/>
                  </a:ext>
                </a:extLst>
              </p:cNvPr>
              <p:cNvSpPr/>
              <p:nvPr/>
            </p:nvSpPr>
            <p:spPr>
              <a:xfrm>
                <a:off x="8483600" y="17944571"/>
                <a:ext cx="5392739" cy="427567"/>
              </a:xfrm>
              <a:prstGeom prst="rect">
                <a:avLst/>
              </a:prstGeom>
              <a:solidFill>
                <a:srgbClr val="8C98A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 dirty="0">
                  <a:solidFill>
                    <a:srgbClr val="26875F"/>
                  </a:solidFill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3CFB307-2948-4F26-9F2B-7365A145DC90}"/>
                  </a:ext>
                </a:extLst>
              </p:cNvPr>
              <p:cNvSpPr/>
              <p:nvPr/>
            </p:nvSpPr>
            <p:spPr>
              <a:xfrm>
                <a:off x="8483600" y="14660562"/>
                <a:ext cx="5392739" cy="426509"/>
              </a:xfrm>
              <a:prstGeom prst="rect">
                <a:avLst/>
              </a:prstGeom>
              <a:solidFill>
                <a:srgbClr val="8C98A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CA" sz="8401" dirty="0">
                  <a:solidFill>
                    <a:srgbClr val="26875F"/>
                  </a:solidFill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60" name="Action Button: Forward or Next 3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A309121C-A15B-432A-B7BE-E1BD7AB677A1}"/>
                </a:ext>
              </a:extLst>
            </p:cNvPr>
            <p:cNvSpPr/>
            <p:nvPr/>
          </p:nvSpPr>
          <p:spPr>
            <a:xfrm>
              <a:off x="10439883" y="16017346"/>
              <a:ext cx="1569047" cy="993776"/>
            </a:xfrm>
            <a:prstGeom prst="actionButtonForwardNext">
              <a:avLst/>
            </a:prstGeom>
            <a:solidFill>
              <a:srgbClr val="009B9B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sz="8401" dirty="0">
                <a:solidFill>
                  <a:srgbClr val="26875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A2EF3300-9EE2-451C-8090-4DF81A66AB00}"/>
              </a:ext>
            </a:extLst>
          </p:cNvPr>
          <p:cNvSpPr/>
          <p:nvPr/>
        </p:nvSpPr>
        <p:spPr>
          <a:xfrm rot="19458990">
            <a:off x="36137421" y="12022517"/>
            <a:ext cx="3454793" cy="9234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2880283">
              <a:defRPr/>
            </a:pPr>
            <a:r>
              <a:rPr lang="en-US" sz="5401" dirty="0">
                <a:ln w="0"/>
                <a:solidFill>
                  <a:srgbClr val="1B75BB"/>
                </a:solidFill>
                <a:effectLst>
                  <a:reflection blurRad="6350" stA="53000" endA="300" endPos="35500" dir="5400000" sy="-90000" algn="bl" rotWithShape="0"/>
                </a:effectLst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</a:p>
        </p:txBody>
      </p:sp>
      <p:pic>
        <p:nvPicPr>
          <p:cNvPr id="3" name="Picture 2" descr="Shape, rectangle&#10;&#10;Description automatically generated">
            <a:extLst>
              <a:ext uri="{FF2B5EF4-FFF2-40B4-BE49-F238E27FC236}">
                <a16:creationId xmlns:a16="http://schemas.microsoft.com/office/drawing/2014/main" id="{8E83A24A-C2A5-D192-2207-0050687D3AB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61180"/>
          <a:stretch/>
        </p:blipFill>
        <p:spPr>
          <a:xfrm>
            <a:off x="29314627" y="22324666"/>
            <a:ext cx="13372057" cy="19855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SANZ Poster 2014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199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USANZ Poster 2014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Julie Savage</cp:lastModifiedBy>
  <cp:revision>27</cp:revision>
  <dcterms:modified xsi:type="dcterms:W3CDTF">2023-04-19T18:32:27Z</dcterms:modified>
</cp:coreProperties>
</file>