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7"/>
  </p:handoutMasterIdLst>
  <p:sldIdLst>
    <p:sldId id="260" r:id="rId5"/>
    <p:sldId id="257" r:id="rId6"/>
    <p:sldId id="263" r:id="rId7"/>
    <p:sldId id="264" r:id="rId8"/>
    <p:sldId id="278" r:id="rId9"/>
    <p:sldId id="261" r:id="rId10"/>
    <p:sldId id="279" r:id="rId11"/>
    <p:sldId id="268" r:id="rId12"/>
    <p:sldId id="269" r:id="rId13"/>
    <p:sldId id="270" r:id="rId14"/>
    <p:sldId id="262"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4BB"/>
    <a:srgbClr val="01B1AF"/>
    <a:srgbClr val="1D75BD"/>
    <a:srgbClr val="D80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3A43D-758D-4A12-BA2D-60EBE6AA7035}" v="11" dt="2023-09-05T14:42:29.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31E81-58BC-D97E-686C-189AA3FDD1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48794C-8752-183A-3015-486C749CE5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1FADF-CFDA-46B6-9AA3-396E316BF9C5}" type="datetimeFigureOut">
              <a:rPr lang="en-US" smtClean="0"/>
              <a:t>9/5/2023</a:t>
            </a:fld>
            <a:endParaRPr lang="en-US"/>
          </a:p>
        </p:txBody>
      </p:sp>
      <p:sp>
        <p:nvSpPr>
          <p:cNvPr id="4" name="Footer Placeholder 3">
            <a:extLst>
              <a:ext uri="{FF2B5EF4-FFF2-40B4-BE49-F238E27FC236}">
                <a16:creationId xmlns:a16="http://schemas.microsoft.com/office/drawing/2014/main" id="{6F7EC479-83BC-C68B-EA7C-C61CA747A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060C76-2FC1-37B7-7834-F5314AF354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4BE721-D6DD-4D81-ABBB-C20212FFE34B}" type="slidenum">
              <a:rPr lang="en-US" smtClean="0"/>
              <a:t>‹#›</a:t>
            </a:fld>
            <a:endParaRPr lang="en-US"/>
          </a:p>
        </p:txBody>
      </p:sp>
    </p:spTree>
    <p:extLst>
      <p:ext uri="{BB962C8B-B14F-4D97-AF65-F5344CB8AC3E}">
        <p14:creationId xmlns:p14="http://schemas.microsoft.com/office/powerpoint/2010/main" val="4739227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18B0-A6C2-52A6-6690-6B17332288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CC7C61-F4AC-8770-EF0E-0A63C4BEA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0685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A57C-6C6E-45FA-E318-4458496EA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1ED535-D583-193E-9DA6-75E413BBF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5B969-CE29-FF10-E6A5-532F59D7F401}"/>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5" name="Footer Placeholder 4">
            <a:extLst>
              <a:ext uri="{FF2B5EF4-FFF2-40B4-BE49-F238E27FC236}">
                <a16:creationId xmlns:a16="http://schemas.microsoft.com/office/drawing/2014/main" id="{E5C27345-4E5A-F38B-FCCA-2F34D4984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04D424-BAD3-7D9C-2848-C7D3E0B4450A}"/>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278648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21B80-FA35-4384-798A-DA9A590B27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E2808F-3DEA-CA42-4E4B-80EC1ACD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9AE88-A1B3-1763-75B6-A7A2635EC67D}"/>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5" name="Footer Placeholder 4">
            <a:extLst>
              <a:ext uri="{FF2B5EF4-FFF2-40B4-BE49-F238E27FC236}">
                <a16:creationId xmlns:a16="http://schemas.microsoft.com/office/drawing/2014/main" id="{6C532EFB-3EBA-1AC5-1475-6A4205A61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DFD204-DA89-444D-2091-5EA53A9F01AB}"/>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63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7FDA-5E5C-AFEB-E0C5-16D6A02E7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28899-5982-38C9-A4E1-531AB2E94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141CD-DE39-9AE8-6336-E932255B5A8D}"/>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5" name="Footer Placeholder 4">
            <a:extLst>
              <a:ext uri="{FF2B5EF4-FFF2-40B4-BE49-F238E27FC236}">
                <a16:creationId xmlns:a16="http://schemas.microsoft.com/office/drawing/2014/main" id="{1B143236-E489-1A3D-4E74-74729D6264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AB2EDD-3291-2D06-E1A4-516031DCD44C}"/>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251282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305-E506-C926-6B61-F7921FCA1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9BCB6-3D7B-E50C-9140-49DBA2F90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A6AB87-AEE6-87A7-7886-BDF000D3A5C5}"/>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5" name="Footer Placeholder 4">
            <a:extLst>
              <a:ext uri="{FF2B5EF4-FFF2-40B4-BE49-F238E27FC236}">
                <a16:creationId xmlns:a16="http://schemas.microsoft.com/office/drawing/2014/main" id="{8A3A504A-368E-AA5E-EA8F-9E7544C5B0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812EAD-5E53-CD55-485F-C006F1917A7D}"/>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398414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08F8-936B-0FEA-6849-C59EA4592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406AA-D999-B59F-13B9-C780538115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353FE-8B35-DB25-00A3-3055967D0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B11B29-EC66-010C-54E7-AEB016BADEF3}"/>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6" name="Footer Placeholder 5">
            <a:extLst>
              <a:ext uri="{FF2B5EF4-FFF2-40B4-BE49-F238E27FC236}">
                <a16:creationId xmlns:a16="http://schemas.microsoft.com/office/drawing/2014/main" id="{B45089FB-5EC8-BC1A-F09F-851468A84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8D8ACB-5A7E-D4E1-D178-304179E622EC}"/>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306442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F294-6C67-09D5-CC3E-551FC287C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8D351-3B92-7CA5-1637-648EEDE19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874B6-EE3B-B888-9D61-965E2B84C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C7759-93B2-6915-B846-D06FFE8C8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47604-0E26-6BBA-E795-191722150C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2814C-2032-EF47-401D-B515361EB196}"/>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8" name="Footer Placeholder 7">
            <a:extLst>
              <a:ext uri="{FF2B5EF4-FFF2-40B4-BE49-F238E27FC236}">
                <a16:creationId xmlns:a16="http://schemas.microsoft.com/office/drawing/2014/main" id="{DA3BF6C8-BA87-1771-0955-E18D4713F3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9F3587-CD81-FDB7-64B3-DEB0C937842E}"/>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109345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50FF-592E-CC08-78CD-37C9DDB23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B6500C-4883-8EFC-67D2-22A73EC17253}"/>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4" name="Footer Placeholder 3">
            <a:extLst>
              <a:ext uri="{FF2B5EF4-FFF2-40B4-BE49-F238E27FC236}">
                <a16:creationId xmlns:a16="http://schemas.microsoft.com/office/drawing/2014/main" id="{800E6C50-4266-B20B-482C-A0D7B8735A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C15681-C931-9A56-C7C1-BBACADA9CF23}"/>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349728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CE905-6B34-D1E0-CC02-BFED4702F951}"/>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3" name="Footer Placeholder 2">
            <a:extLst>
              <a:ext uri="{FF2B5EF4-FFF2-40B4-BE49-F238E27FC236}">
                <a16:creationId xmlns:a16="http://schemas.microsoft.com/office/drawing/2014/main" id="{77249FB0-DFF3-9EAE-F0F9-A24499671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442CF0-3B78-4EFB-BE3E-98694F920455}"/>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172861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A939-FA64-E835-47DF-783D28B85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FDE53-71A5-CFFC-B4C4-845B15EC1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2426A-3DC0-6B99-16BB-407E19A33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C707B-1EB5-D935-24D0-49101FCFC4A2}"/>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6" name="Footer Placeholder 5">
            <a:extLst>
              <a:ext uri="{FF2B5EF4-FFF2-40B4-BE49-F238E27FC236}">
                <a16:creationId xmlns:a16="http://schemas.microsoft.com/office/drawing/2014/main" id="{A43767B9-D3EA-36A0-4AD0-5E736B2EE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6BA455-DB17-42A3-F86D-4288619ABB5D}"/>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157439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78FE-ACC7-7ABE-8EBE-AB1BBFBC5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8EDE3-F6B8-793B-F7DF-D55A92525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D01C8C-66D9-6C90-A0DA-3FF67E224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D1159-7D29-00B4-3007-69E80651CD2F}"/>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9/5/2023</a:t>
            </a:fld>
            <a:endParaRPr lang="en-US"/>
          </a:p>
        </p:txBody>
      </p:sp>
      <p:sp>
        <p:nvSpPr>
          <p:cNvPr id="6" name="Footer Placeholder 5">
            <a:extLst>
              <a:ext uri="{FF2B5EF4-FFF2-40B4-BE49-F238E27FC236}">
                <a16:creationId xmlns:a16="http://schemas.microsoft.com/office/drawing/2014/main" id="{573E187A-6311-A9AF-31F1-DE4C5E739E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7453F1-DC98-0482-5349-E3BD901682ED}"/>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12936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8B33C-E2C5-E7F8-DFBF-F7A581CD8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EA2BE2-9FF4-783B-2B50-6ED95B982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7529740-DDCE-46A1-CEDD-8B9AE87ADBC0}"/>
              </a:ext>
            </a:extLst>
          </p:cNvPr>
          <p:cNvSpPr/>
          <p:nvPr userDrawn="1"/>
        </p:nvSpPr>
        <p:spPr>
          <a:xfrm>
            <a:off x="650449" y="6447934"/>
            <a:ext cx="1857081" cy="31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@Insert Twitter handle</a:t>
            </a:r>
          </a:p>
        </p:txBody>
      </p:sp>
      <p:pic>
        <p:nvPicPr>
          <p:cNvPr id="6" name="Picture 5" descr="A white x on a black background&#10;&#10;Description automatically generated">
            <a:extLst>
              <a:ext uri="{FF2B5EF4-FFF2-40B4-BE49-F238E27FC236}">
                <a16:creationId xmlns:a16="http://schemas.microsoft.com/office/drawing/2014/main" id="{1E993B12-004C-C1F1-4A7A-82E932CFC90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0254" y="6470406"/>
            <a:ext cx="260389" cy="266139"/>
          </a:xfrm>
          <a:prstGeom prst="rect">
            <a:avLst/>
          </a:prstGeom>
        </p:spPr>
      </p:pic>
    </p:spTree>
    <p:extLst>
      <p:ext uri="{BB962C8B-B14F-4D97-AF65-F5344CB8AC3E}">
        <p14:creationId xmlns:p14="http://schemas.microsoft.com/office/powerpoint/2010/main" val="414461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D75B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5148A2C-D608-A2E2-52B3-C2CA5472E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586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solidFill>
                  <a:schemeClr val="accent1"/>
                </a:solidFill>
              </a:rPr>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12C9-B850-C670-55EF-CA480778CF7C}"/>
              </a:ext>
            </a:extLst>
          </p:cNvPr>
          <p:cNvSpPr>
            <a:spLocks noGrp="1"/>
          </p:cNvSpPr>
          <p:nvPr>
            <p:ph type="title"/>
          </p:nvPr>
        </p:nvSpPr>
        <p:spPr/>
        <p:txBody>
          <a:bodyPr/>
          <a:lstStyle/>
          <a:p>
            <a:endParaRPr lang="en-US" dirty="0">
              <a:solidFill>
                <a:schemeClr val="accent1"/>
              </a:solidFill>
            </a:endParaRPr>
          </a:p>
        </p:txBody>
      </p:sp>
      <p:sp>
        <p:nvSpPr>
          <p:cNvPr id="3" name="Content Placeholder 2">
            <a:extLst>
              <a:ext uri="{FF2B5EF4-FFF2-40B4-BE49-F238E27FC236}">
                <a16:creationId xmlns:a16="http://schemas.microsoft.com/office/drawing/2014/main" id="{9F539D5A-6465-363B-6645-20B37B6F312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769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AF52-3318-FC5E-A24B-D6067D67012B}"/>
              </a:ext>
            </a:extLst>
          </p:cNvPr>
          <p:cNvSpPr>
            <a:spLocks noGrp="1"/>
          </p:cNvSpPr>
          <p:nvPr>
            <p:ph type="ctrTitle"/>
          </p:nvPr>
        </p:nvSpPr>
        <p:spPr/>
        <p:txBody>
          <a:bodyPr/>
          <a:lstStyle/>
          <a:p>
            <a:endParaRPr lang="en-US" dirty="0">
              <a:solidFill>
                <a:schemeClr val="accent1"/>
              </a:solidFill>
            </a:endParaRPr>
          </a:p>
        </p:txBody>
      </p:sp>
      <p:sp>
        <p:nvSpPr>
          <p:cNvPr id="3" name="Subtitle 2">
            <a:extLst>
              <a:ext uri="{FF2B5EF4-FFF2-40B4-BE49-F238E27FC236}">
                <a16:creationId xmlns:a16="http://schemas.microsoft.com/office/drawing/2014/main" id="{C39935F0-BBA5-D7AB-6F73-B0819FC37D7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622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472A4A-3BB2-85EC-EFD2-DB1F7EB8BB20}"/>
              </a:ext>
            </a:extLst>
          </p:cNvPr>
          <p:cNvSpPr txBox="1"/>
          <p:nvPr/>
        </p:nvSpPr>
        <p:spPr>
          <a:xfrm>
            <a:off x="2260958" y="4358362"/>
            <a:ext cx="7670084" cy="2400657"/>
          </a:xfrm>
          <a:prstGeom prst="rect">
            <a:avLst/>
          </a:prstGeom>
          <a:noFill/>
        </p:spPr>
        <p:txBody>
          <a:bodyPr wrap="square" rtlCol="0">
            <a:spAutoFit/>
          </a:bodyPr>
          <a:lstStyle/>
          <a:p>
            <a:r>
              <a:rPr lang="en-US" sz="15000" dirty="0">
                <a:solidFill>
                  <a:schemeClr val="bg1"/>
                </a:solidFill>
              </a:rPr>
              <a:t>Welcome</a:t>
            </a:r>
          </a:p>
        </p:txBody>
      </p:sp>
      <p:sp>
        <p:nvSpPr>
          <p:cNvPr id="2" name="Rectangle 1">
            <a:extLst>
              <a:ext uri="{FF2B5EF4-FFF2-40B4-BE49-F238E27FC236}">
                <a16:creationId xmlns:a16="http://schemas.microsoft.com/office/drawing/2014/main" id="{7EBFBB94-37A5-C211-1101-F76D4B8586AA}"/>
              </a:ext>
            </a:extLst>
          </p:cNvPr>
          <p:cNvSpPr>
            <a:spLocks noGrp="1" noRot="1" noMove="1" noResize="1" noEditPoints="1" noAdjustHandles="1" noChangeArrowheads="1" noChangeShapeType="1"/>
          </p:cNvSpPr>
          <p:nvPr/>
        </p:nvSpPr>
        <p:spPr>
          <a:xfrm>
            <a:off x="332509" y="6373091"/>
            <a:ext cx="2096655" cy="484909"/>
          </a:xfrm>
          <a:prstGeom prst="rect">
            <a:avLst/>
          </a:prstGeom>
          <a:solidFill>
            <a:srgbClr val="1C7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solidFill>
                  <a:schemeClr val="accent1"/>
                </a:solidFill>
              </a:rPr>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01B1AF"/>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01B1AF"/>
                </a:solidFill>
              </a:rPr>
              <a:t>Any vested interest or intention to discuss off-label and/or investigational use of pharmaceuticals or devices.</a:t>
            </a:r>
          </a:p>
          <a:p>
            <a:pPr lvl="1"/>
            <a:r>
              <a:rPr lang="en-US" sz="2200" dirty="0">
                <a:solidFill>
                  <a:srgbClr val="01B1AF"/>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01B1AF"/>
              </a:solidFill>
            </a:endParaRPr>
          </a:p>
          <a:p>
            <a:endParaRPr lang="en-US" dirty="0"/>
          </a:p>
        </p:txBody>
      </p:sp>
    </p:spTree>
    <p:extLst>
      <p:ext uri="{BB962C8B-B14F-4D97-AF65-F5344CB8AC3E}">
        <p14:creationId xmlns:p14="http://schemas.microsoft.com/office/powerpoint/2010/main" val="153846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dirty="0"/>
              <a:t>List two to three goals that highlight the instructional content and/or expected learning outcomes of your presentation.</a:t>
            </a:r>
          </a:p>
          <a:p>
            <a:pPr>
              <a:defRPr/>
            </a:pPr>
            <a:r>
              <a:rPr lang="en-US" sz="26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dirty="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specific</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dirty="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dirty="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dirty="0">
                <a:effectLst/>
                <a:latin typeface="Calibri" panose="020F0502020204030204" pitchFamily="34" charset="0"/>
                <a:ea typeface="Times New Roman" panose="02020603050405020304" pitchFamily="18" charset="0"/>
              </a:rPr>
              <a:t>a single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(refer to Bloom’s Taxonomy list on the next slide)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dirty="0">
                <a:effectLst/>
                <a:latin typeface="Calibri" panose="020F0502020204030204" pitchFamily="34" charset="0"/>
                <a:ea typeface="Times New Roman" panose="02020603050405020304" pitchFamily="18" charset="0"/>
              </a:rPr>
              <a:t>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fontScale="85000" lnSpcReduction="20000"/>
          </a:bodyPr>
          <a:lstStyle/>
          <a:p>
            <a:pPr marL="0" indent="0">
              <a:lnSpc>
                <a:spcPct val="107000"/>
              </a:lnSpc>
              <a:spcBef>
                <a:spcPts val="0"/>
              </a:spcBef>
              <a:spcAft>
                <a:spcPts val="800"/>
              </a:spcAft>
              <a:buNone/>
            </a:pPr>
            <a:r>
              <a:rPr lang="en-US" sz="2800" dirty="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solidFill>
                  <a:schemeClr val="accent1"/>
                </a:solidFill>
              </a:rPr>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solidFill>
                  <a:schemeClr val="accent1"/>
                </a:solidFill>
              </a:rPr>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7" ma:contentTypeDescription="Create a new document." ma:contentTypeScope="" ma:versionID="92dfaae985b3c1d2af41bb9537088395">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f847d3d9fd2f6285bdc65d0efb071399"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863E58-DDDB-4716-8448-1A375B8E38B8}">
  <ds:schemaRefs>
    <ds:schemaRef ds:uri="579f5eea-5841-42bc-b2cf-22e16a85a1d4"/>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c9226f5d-1c72-4bc5-a8fe-71717eca57f2"/>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186BA3-AAA1-4DF0-8C4F-268CFB9EADDC}">
  <ds:schemaRefs>
    <ds:schemaRef ds:uri="http://schemas.microsoft.com/sharepoint/v3/contenttype/forms"/>
  </ds:schemaRefs>
</ds:datastoreItem>
</file>

<file path=customXml/itemProps3.xml><?xml version="1.0" encoding="utf-8"?>
<ds:datastoreItem xmlns:ds="http://schemas.openxmlformats.org/officeDocument/2006/customXml" ds:itemID="{72FC36D2-3813-4D6D-AEDF-CC86F1718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TotalTime>
  <Words>784</Words>
  <Application>Microsoft Office PowerPoint</Application>
  <PresentationFormat>Widescreen</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Disclosure</vt:lpstr>
      <vt:lpstr>What to Include</vt:lpstr>
      <vt:lpstr>Learning Objectives</vt:lpstr>
      <vt:lpstr>PowerPoint Presentation</vt:lpstr>
      <vt:lpstr>Learning Objectives Example</vt:lpstr>
      <vt:lpstr>Effective Educational Practices</vt:lpstr>
      <vt:lpstr>Conclusion/Summary – at the end of your talk</vt:lpstr>
      <vt:lpstr>Widescreen Format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Hernandez</dc:creator>
  <cp:lastModifiedBy>Onon Ichinkhorloo</cp:lastModifiedBy>
  <cp:revision>6</cp:revision>
  <dcterms:created xsi:type="dcterms:W3CDTF">2023-04-24T13:58:08Z</dcterms:created>
  <dcterms:modified xsi:type="dcterms:W3CDTF">2023-09-05T19:21:54Z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